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0"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75" r:id="rId15"/>
    <p:sldId id="267" r:id="rId16"/>
    <p:sldId id="266" r:id="rId17"/>
    <p:sldId id="268" r:id="rId18"/>
    <p:sldId id="269" r:id="rId19"/>
    <p:sldId id="270" r:id="rId20"/>
    <p:sldId id="271" r:id="rId21"/>
    <p:sldId id="272" r:id="rId22"/>
    <p:sldId id="273" r:id="rId23"/>
  </p:sldIdLst>
  <p:sldSz cx="14630400" cy="8229600"/>
  <p:notesSz cx="8229600" cy="14630400"/>
  <p:embeddedFontLst>
    <p:embeddedFont>
      <p:font typeface="Sora Medium" pitchFamily="34" charset="0"/>
      <p:regular r:id="rId27"/>
    </p:embeddedFont>
    <p:embeddedFont>
      <p:font typeface="Sora Medium" pitchFamily="34" charset="-122"/>
      <p:regular r:id="rId28"/>
    </p:embeddedFont>
    <p:embeddedFont>
      <p:font typeface="Sora Medium" pitchFamily="34" charset="-120"/>
      <p:regular r:id="rId29"/>
    </p:embeddedFont>
    <p:embeddedFont>
      <p:font typeface="Noto Sans TC" panose="020B0200000000000000" pitchFamily="34" charset="-120"/>
      <p:bold r:id="rId30"/>
    </p:embeddedFont>
    <p:embeddedFont>
      <p:font typeface="Noto Sans TC" panose="020B0200000000000000" pitchFamily="34" charset="-122"/>
      <p:bold r:id="rId31"/>
    </p:embeddedFont>
    <p:embeddedFont>
      <p:font typeface="Calibri" panose="020F0502020204030204" charset="0"/>
      <p:regular r:id="rId32"/>
      <p:bold r:id="rId33"/>
      <p:italic r:id="rId34"/>
      <p:boldItalic r:id="rId3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Master" Target="slideMasters/slideMaster2.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379578E9-F106-4B98-B3E0-63D382751852}"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image" Target="../media/image5.png"/><Relationship Id="rId5" Type="http://schemas.openxmlformats.org/officeDocument/2006/relationships/tags" Target="../tags/tag2.xml"/><Relationship Id="rId4" Type="http://schemas.openxmlformats.org/officeDocument/2006/relationships/image" Target="../media/image4.svg"/><Relationship Id="rId3" Type="http://schemas.openxmlformats.org/officeDocument/2006/relationships/image" Target="../media/image3.png"/><Relationship Id="rId26" Type="http://schemas.openxmlformats.org/officeDocument/2006/relationships/tags" Target="../tags/tag22.xml"/><Relationship Id="rId25" Type="http://schemas.openxmlformats.org/officeDocument/2006/relationships/tags" Target="../tags/tag21.xml"/><Relationship Id="rId24" Type="http://schemas.openxmlformats.org/officeDocument/2006/relationships/tags" Target="../tags/tag20.xml"/><Relationship Id="rId23" Type="http://schemas.openxmlformats.org/officeDocument/2006/relationships/tags" Target="../tags/tag19.xml"/><Relationship Id="rId22" Type="http://schemas.openxmlformats.org/officeDocument/2006/relationships/tags" Target="../tags/tag18.xml"/><Relationship Id="rId21" Type="http://schemas.openxmlformats.org/officeDocument/2006/relationships/tags" Target="../tags/tag17.xml"/><Relationship Id="rId20" Type="http://schemas.openxmlformats.org/officeDocument/2006/relationships/tags" Target="../tags/tag16.xml"/><Relationship Id="rId2" Type="http://schemas.openxmlformats.org/officeDocument/2006/relationships/tags" Target="../tags/tag1.xml"/><Relationship Id="rId19" Type="http://schemas.openxmlformats.org/officeDocument/2006/relationships/tags" Target="../tags/tag15.xml"/><Relationship Id="rId18" Type="http://schemas.openxmlformats.org/officeDocument/2006/relationships/tags" Target="../tags/tag14.xml"/><Relationship Id="rId17" Type="http://schemas.openxmlformats.org/officeDocument/2006/relationships/tags" Target="../tags/tag13.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tags" Target="../tags/tag7.xml"/><Relationship Id="rId10" Type="http://schemas.openxmlformats.org/officeDocument/2006/relationships/tags" Target="../tags/tag6.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image" Target="../media/image6.png"/><Relationship Id="rId5" Type="http://schemas.openxmlformats.org/officeDocument/2006/relationships/tags" Target="../tags/tag29.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tags" Target="../tags/tag28.xml"/><Relationship Id="rId15" Type="http://schemas.openxmlformats.org/officeDocument/2006/relationships/tags" Target="../tags/tag38.xml"/><Relationship Id="rId14" Type="http://schemas.openxmlformats.org/officeDocument/2006/relationships/tags" Target="../tags/tag37.xml"/><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image" Target="../media/image3.png"/><Relationship Id="rId24" Type="http://schemas.openxmlformats.org/officeDocument/2006/relationships/tags" Target="../tags/tag59.xml"/><Relationship Id="rId23" Type="http://schemas.openxmlformats.org/officeDocument/2006/relationships/tags" Target="../tags/tag58.xml"/><Relationship Id="rId22" Type="http://schemas.openxmlformats.org/officeDocument/2006/relationships/tags" Target="../tags/tag57.xml"/><Relationship Id="rId21" Type="http://schemas.openxmlformats.org/officeDocument/2006/relationships/tags" Target="../tags/tag56.xml"/><Relationship Id="rId20" Type="http://schemas.openxmlformats.org/officeDocument/2006/relationships/tags" Target="../tags/tag55.xml"/><Relationship Id="rId2" Type="http://schemas.openxmlformats.org/officeDocument/2006/relationships/tags" Target="../tags/tag39.xml"/><Relationship Id="rId19" Type="http://schemas.openxmlformats.org/officeDocument/2006/relationships/tags" Target="../tags/tag54.xml"/><Relationship Id="rId18" Type="http://schemas.openxmlformats.org/officeDocument/2006/relationships/tags" Target="../tags/tag53.xml"/><Relationship Id="rId17" Type="http://schemas.openxmlformats.org/officeDocument/2006/relationships/tags" Target="../tags/tag52.xml"/><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image" Target="../media/image5.png"/><Relationship Id="rId13" Type="http://schemas.openxmlformats.org/officeDocument/2006/relationships/tags" Target="../tags/tag49.xml"/><Relationship Id="rId12" Type="http://schemas.openxmlformats.org/officeDocument/2006/relationships/tags" Target="../tags/tag48.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image" Target="../media/image3.png"/><Relationship Id="rId2" Type="http://schemas.openxmlformats.org/officeDocument/2006/relationships/tags" Target="../tags/tag67.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image" Target="../media/image3.png"/><Relationship Id="rId2" Type="http://schemas.openxmlformats.org/officeDocument/2006/relationships/tags" Target="../tags/tag77.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image" Target="../media/image3.png"/><Relationship Id="rId2" Type="http://schemas.openxmlformats.org/officeDocument/2006/relationships/tags" Target="../tags/tag8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image" Target="../media/image3.png"/><Relationship Id="rId2" Type="http://schemas.openxmlformats.org/officeDocument/2006/relationships/tags" Target="../tags/tag87.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image" Target="../media/image3.png"/><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image" Target="../media/image3.png"/><Relationship Id="rId24" Type="http://schemas.openxmlformats.org/officeDocument/2006/relationships/tags" Target="../tags/tag119.xml"/><Relationship Id="rId23" Type="http://schemas.openxmlformats.org/officeDocument/2006/relationships/tags" Target="../tags/tag118.xml"/><Relationship Id="rId22" Type="http://schemas.openxmlformats.org/officeDocument/2006/relationships/tags" Target="../tags/tag117.xml"/><Relationship Id="rId21" Type="http://schemas.openxmlformats.org/officeDocument/2006/relationships/tags" Target="../tags/tag116.xml"/><Relationship Id="rId20" Type="http://schemas.openxmlformats.org/officeDocument/2006/relationships/tags" Target="../tags/tag115.xml"/><Relationship Id="rId2" Type="http://schemas.openxmlformats.org/officeDocument/2006/relationships/tags" Target="../tags/tag99.xml"/><Relationship Id="rId19" Type="http://schemas.openxmlformats.org/officeDocument/2006/relationships/tags" Target="../tags/tag114.xml"/><Relationship Id="rId18" Type="http://schemas.openxmlformats.org/officeDocument/2006/relationships/tags" Target="../tags/tag113.xml"/><Relationship Id="rId17" Type="http://schemas.openxmlformats.org/officeDocument/2006/relationships/tags" Target="../tags/tag112.xml"/><Relationship Id="rId16" Type="http://schemas.openxmlformats.org/officeDocument/2006/relationships/tags" Target="../tags/tag111.xml"/><Relationship Id="rId15" Type="http://schemas.openxmlformats.org/officeDocument/2006/relationships/tags" Target="../tags/tag110.xml"/><Relationship Id="rId14" Type="http://schemas.openxmlformats.org/officeDocument/2006/relationships/image" Target="../media/image5.png"/><Relationship Id="rId13" Type="http://schemas.openxmlformats.org/officeDocument/2006/relationships/tags" Target="../tags/tag109.xml"/><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pic>
        <p:nvPicPr>
          <p:cNvPr id="19" name="图形 18"/>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0" y="0"/>
            <a:ext cx="14630400" cy="8229600"/>
          </a:xfrm>
          <a:prstGeom prst="rect">
            <a:avLst/>
          </a:prstGeom>
        </p:spPr>
      </p:pic>
      <p:pic>
        <p:nvPicPr>
          <p:cNvPr id="14" name="图片 13" descr="图片1"/>
          <p:cNvPicPr>
            <a:picLocks noChangeAspect="1"/>
          </p:cNvPicPr>
          <p:nvPr userDrawn="1">
            <p:custDataLst>
              <p:tags r:id="rId5"/>
            </p:custDataLst>
          </p:nvPr>
        </p:nvPicPr>
        <p:blipFill>
          <a:blip r:embed="rId6">
            <a:duotone>
              <a:prstClr val="black"/>
              <a:schemeClr val="accent1">
                <a:lumMod val="20000"/>
                <a:lumOff val="80000"/>
                <a:tint val="45000"/>
                <a:satMod val="400000"/>
              </a:schemeClr>
            </a:duotone>
          </a:blip>
          <a:stretch>
            <a:fillRect/>
          </a:stretch>
        </p:blipFill>
        <p:spPr>
          <a:xfrm>
            <a:off x="1874520" y="4203192"/>
            <a:ext cx="10974324" cy="2139696"/>
          </a:xfrm>
          <a:prstGeom prst="rect">
            <a:avLst/>
          </a:prstGeom>
        </p:spPr>
      </p:pic>
      <p:sp>
        <p:nvSpPr>
          <p:cNvPr id="17" name="矩形 16"/>
          <p:cNvSpPr/>
          <p:nvPr userDrawn="1">
            <p:custDataLst>
              <p:tags r:id="rId7"/>
            </p:custDataLst>
          </p:nvPr>
        </p:nvSpPr>
        <p:spPr>
          <a:xfrm>
            <a:off x="563088" y="0"/>
            <a:ext cx="216408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0" name="副标题"/>
          <p:cNvSpPr txBox="1">
            <a:spLocks noGrp="1"/>
          </p:cNvSpPr>
          <p:nvPr>
            <p:ph type="body" idx="6" hasCustomPrompt="1"/>
            <p:custDataLst>
              <p:tags r:id="rId8"/>
            </p:custDataLst>
          </p:nvPr>
        </p:nvSpPr>
        <p:spPr>
          <a:xfrm>
            <a:off x="2327910" y="3040380"/>
            <a:ext cx="9864852" cy="827338"/>
          </a:xfrm>
          <a:prstGeom prst="rect">
            <a:avLst/>
          </a:prstGeom>
          <a:noFill/>
        </p:spPr>
        <p:txBody>
          <a:bodyPr wrap="square" lIns="0" tIns="0" rIns="0" bIns="0" rtlCol="0" anchor="t" anchorCtr="0">
            <a:normAutofit/>
          </a:bodyPr>
          <a:lstStyle>
            <a:lvl1pPr marL="0" marR="0" lvl="0" algn="ctr" defTabSz="914400" rtl="0" eaLnBrk="1" fontAlgn="ctr" latinLnBrk="0" hangingPunct="1">
              <a:lnSpc>
                <a:spcPct val="100000"/>
              </a:lnSpc>
              <a:buClrTx/>
              <a:buSzTx/>
              <a:buFontTx/>
              <a:buNone/>
              <a:defRPr kumimoji="0" sz="2400" b="1" i="0" u="none" strike="noStrike" kern="1200" cap="none" spc="0" normalizeH="0" baseline="0" noProof="1" dirty="0" err="1">
                <a:solidFill>
                  <a:srgbClr val="FFFFFF"/>
                </a:solidFill>
                <a:latin typeface="+mj-lt"/>
                <a:sym typeface="思源宋体 CN Heavy" panose="02020900000000000000" charset="-122"/>
              </a:defRPr>
            </a:lvl1pPr>
          </a:lstStyle>
          <a:p>
            <a:pPr lvl="0" algn="ctr" fontAlgn="ctr">
              <a:lnSpc>
                <a:spcPct val="100000"/>
              </a:lnSpc>
            </a:pPr>
            <a:r>
              <a:rPr dirty="0">
                <a:latin typeface="+mj-lt"/>
                <a:sym typeface="+mn-ea"/>
              </a:rPr>
              <a:t>Click to add text</a:t>
            </a:r>
            <a:endParaRPr dirty="0">
              <a:sym typeface="+mn-ea"/>
            </a:endParaRPr>
          </a:p>
        </p:txBody>
      </p:sp>
      <p:sp>
        <p:nvSpPr>
          <p:cNvPr id="9" name="标题"/>
          <p:cNvSpPr txBox="1">
            <a:spLocks noGrp="1"/>
          </p:cNvSpPr>
          <p:nvPr>
            <p:ph type="title" idx="5" hasCustomPrompt="1"/>
            <p:custDataLst>
              <p:tags r:id="rId9"/>
            </p:custDataLst>
          </p:nvPr>
        </p:nvSpPr>
        <p:spPr>
          <a:xfrm>
            <a:off x="855202" y="152400"/>
            <a:ext cx="12960000" cy="2682240"/>
          </a:xfrm>
          <a:prstGeom prst="rect">
            <a:avLst/>
          </a:prstGeom>
          <a:noFill/>
        </p:spPr>
        <p:txBody>
          <a:bodyPr wrap="square" lIns="0" tIns="0" rIns="0" bIns="0" rtlCol="0" anchor="b">
            <a:normAutofit/>
          </a:bodyPr>
          <a:lstStyle>
            <a:lvl1pPr marL="0" marR="0" lvl="0" algn="ctr" defTabSz="914400" rtl="0" eaLnBrk="1" fontAlgn="ctr" latinLnBrk="0" hangingPunct="1">
              <a:lnSpc>
                <a:spcPct val="100000"/>
              </a:lnSpc>
              <a:buClrTx/>
              <a:buSzTx/>
              <a:buFontTx/>
              <a:buNone/>
              <a:defRPr kumimoji="0" lang="en-US" sz="6240" b="1" i="0" u="none" strike="noStrike" kern="1200" cap="none" spc="0" normalizeH="0" baseline="0" noProof="1" dirty="0">
                <a:solidFill>
                  <a:srgbClr val="FFFFFF"/>
                </a:solidFill>
                <a:latin typeface="+mj-lt"/>
                <a:sym typeface="+mn-ea"/>
              </a:defRPr>
            </a:lvl1pPr>
          </a:lstStyle>
          <a:p>
            <a:pPr lvl="0" algn="ctr" fontAlgn="ctr">
              <a:lnSpc>
                <a:spcPct val="100000"/>
              </a:lnSpc>
            </a:pPr>
            <a:r>
              <a:rPr lang="en-US" dirty="0">
                <a:latin typeface="+mj-lt"/>
                <a:sym typeface="+mn-ea"/>
              </a:rPr>
              <a:t>Click to add title</a:t>
            </a:r>
            <a:endParaRPr lang="en-US" dirty="0">
              <a:sym typeface="+mn-ea"/>
            </a:endParaRPr>
          </a:p>
        </p:txBody>
      </p:sp>
      <p:cxnSp>
        <p:nvCxnSpPr>
          <p:cNvPr id="8" name="直接连接符 7"/>
          <p:cNvCxnSpPr/>
          <p:nvPr userDrawn="1">
            <p:custDataLst>
              <p:tags r:id="rId10"/>
            </p:custDataLst>
          </p:nvPr>
        </p:nvCxnSpPr>
        <p:spPr>
          <a:xfrm>
            <a:off x="13743432" y="464820"/>
            <a:ext cx="16078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11"/>
            </p:custDataLst>
          </p:nvPr>
        </p:nvCxnSpPr>
        <p:spPr>
          <a:xfrm>
            <a:off x="13743432" y="534924"/>
            <a:ext cx="16078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12"/>
            </p:custDataLst>
          </p:nvPr>
        </p:nvCxnSpPr>
        <p:spPr>
          <a:xfrm>
            <a:off x="13743432" y="605028"/>
            <a:ext cx="16078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署名"/>
          <p:cNvSpPr txBox="1">
            <a:spLocks noGrp="1"/>
          </p:cNvSpPr>
          <p:nvPr>
            <p:ph type="body" idx="1" hasCustomPrompt="1"/>
            <p:custDataLst>
              <p:tags r:id="rId13"/>
            </p:custDataLst>
          </p:nvPr>
        </p:nvSpPr>
        <p:spPr>
          <a:xfrm>
            <a:off x="10024019" y="7711200"/>
            <a:ext cx="4622400" cy="518400"/>
          </a:xfrm>
          <a:prstGeom prst="rect">
            <a:avLst/>
          </a:prstGeom>
          <a:solidFill>
            <a:schemeClr val="accent1"/>
          </a:solidFill>
        </p:spPr>
        <p:txBody>
          <a:bodyPr wrap="square" lIns="0" tIns="0" rIns="0" bIns="0" rtlCol="0" anchor="ctr">
            <a:normAutofit/>
          </a:bodyPr>
          <a:lstStyle>
            <a:lvl1pPr marL="0" marR="0" algn="ctr" defTabSz="914400" rtl="0" eaLnBrk="1" fontAlgn="auto" latinLnBrk="0" hangingPunct="1">
              <a:lnSpc>
                <a:spcPct val="100000"/>
              </a:lnSpc>
              <a:buClrTx/>
              <a:buSzTx/>
              <a:buFontTx/>
              <a:buNone/>
              <a:defRPr kumimoji="0" lang="en-US" sz="1680" b="0" i="0" u="none" strike="noStrike" kern="1200" cap="none" spc="0" normalizeH="0" baseline="0" noProof="1" dirty="0">
                <a:solidFill>
                  <a:schemeClr val="lt1">
                    <a:lumMod val="100000"/>
                  </a:schemeClr>
                </a:solidFill>
                <a:latin typeface="+mn-lt"/>
              </a:defRPr>
            </a:lvl1pPr>
          </a:lstStyle>
          <a:p>
            <a:pPr lvl="0" algn="ctr"/>
            <a:r>
              <a:rPr lang="en-US" dirty="0">
                <a:latin typeface="+mn-lt"/>
                <a:sym typeface="+mn-ea"/>
              </a:rPr>
              <a:t>Click to add text</a:t>
            </a:r>
            <a:endParaRPr lang="en-US" dirty="0">
              <a:sym typeface="+mn-ea"/>
            </a:endParaRPr>
          </a:p>
        </p:txBody>
      </p:sp>
      <p:sp>
        <p:nvSpPr>
          <p:cNvPr id="4" name="日期占位符 3"/>
          <p:cNvSpPr>
            <a:spLocks noGrp="1"/>
          </p:cNvSpPr>
          <p:nvPr>
            <p:ph type="dt" sz="half" idx="10"/>
            <p:custDataLst>
              <p:tags r:id="rId14"/>
            </p:custDataLst>
          </p:nvPr>
        </p:nvSpPr>
        <p:spPr>
          <a:xfrm>
            <a:off x="1005840" y="7627620"/>
            <a:ext cx="3291840" cy="438150"/>
          </a:xfrm>
        </p:spPr>
        <p:txBody>
          <a:bodyPr/>
          <a:lstStyle/>
          <a:p>
            <a:r>
              <a:rPr lang="en-US"/>
              <a:t>Date Area</a:t>
            </a:r>
            <a:endParaRPr lang="en-US"/>
          </a:p>
        </p:txBody>
      </p:sp>
      <p:sp>
        <p:nvSpPr>
          <p:cNvPr id="5" name="页脚占位符 4"/>
          <p:cNvSpPr>
            <a:spLocks noGrp="1"/>
          </p:cNvSpPr>
          <p:nvPr>
            <p:ph type="ftr" sz="quarter" idx="11"/>
            <p:custDataLst>
              <p:tags r:id="rId15"/>
            </p:custDataLst>
          </p:nvPr>
        </p:nvSpPr>
        <p:spPr>
          <a:xfrm>
            <a:off x="4846320" y="7627620"/>
            <a:ext cx="4937760" cy="438150"/>
          </a:xfrm>
        </p:spPr>
        <p:txBody>
          <a:bodyPr/>
          <a:lstStyle/>
          <a:p>
            <a:endParaRPr lang="en-US"/>
          </a:p>
        </p:txBody>
      </p:sp>
      <p:sp>
        <p:nvSpPr>
          <p:cNvPr id="6" name="灯片编号占位符 5"/>
          <p:cNvSpPr>
            <a:spLocks noGrp="1"/>
          </p:cNvSpPr>
          <p:nvPr>
            <p:ph type="sldNum" sz="quarter" idx="12"/>
            <p:custDataLst>
              <p:tags r:id="rId16"/>
            </p:custDataLst>
          </p:nvPr>
        </p:nvSpPr>
        <p:spPr>
          <a:xfrm>
            <a:off x="10332720" y="7627620"/>
            <a:ext cx="3291840" cy="438150"/>
          </a:xfrm>
        </p:spPr>
        <p:txBody>
          <a:bodyPr/>
          <a:lstStyle/>
          <a:p>
            <a:fld id="{B68A7C1E-2A5F-40B7-A582-9DDDC615245A}" type="slidenum">
              <a:rPr lang="en-US" smtClean="0"/>
            </a:fld>
            <a:endParaRPr lang="en-US" dirty="0"/>
          </a:p>
        </p:txBody>
      </p:sp>
      <p:sp>
        <p:nvSpPr>
          <p:cNvPr id="39" name="任意多边形: 形状 38"/>
          <p:cNvSpPr/>
          <p:nvPr userDrawn="1">
            <p:custDataLst>
              <p:tags r:id="rId17"/>
            </p:custDataLst>
          </p:nvPr>
        </p:nvSpPr>
        <p:spPr>
          <a:xfrm>
            <a:off x="3957737" y="4767662"/>
            <a:ext cx="3245674" cy="219193"/>
          </a:xfrm>
          <a:custGeom>
            <a:avLst/>
            <a:gdLst>
              <a:gd name="connsiteX0" fmla="*/ 2703247 w 2704728"/>
              <a:gd name="connsiteY0" fmla="*/ -67 h 182661"/>
              <a:gd name="connsiteX1" fmla="*/ 2673799 w 2704728"/>
              <a:gd name="connsiteY1" fmla="*/ 94210 h 182661"/>
              <a:gd name="connsiteX2" fmla="*/ -70 w 2704728"/>
              <a:gd name="connsiteY2" fmla="*/ 182594 h 182661"/>
              <a:gd name="connsiteX3" fmla="*/ -70 w 2704728"/>
              <a:gd name="connsiteY3" fmla="*/ 76533 h 182661"/>
              <a:gd name="connsiteX4" fmla="*/ 1242631 w 2704728"/>
              <a:gd name="connsiteY4" fmla="*/ 23502 h 182661"/>
              <a:gd name="connsiteX5" fmla="*/ 2703247 w 2704728"/>
              <a:gd name="connsiteY5" fmla="*/ -67 h 18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4728" h="182661">
                <a:moveTo>
                  <a:pt x="2703247" y="-67"/>
                </a:moveTo>
                <a:cubicBezTo>
                  <a:pt x="2703247" y="-67"/>
                  <a:pt x="2714438" y="66286"/>
                  <a:pt x="2673799" y="94210"/>
                </a:cubicBezTo>
                <a:cubicBezTo>
                  <a:pt x="2673799" y="94210"/>
                  <a:pt x="415263" y="136723"/>
                  <a:pt x="-70" y="182594"/>
                </a:cubicBezTo>
                <a:lnTo>
                  <a:pt x="-70" y="76533"/>
                </a:lnTo>
                <a:cubicBezTo>
                  <a:pt x="-70" y="76533"/>
                  <a:pt x="967076" y="29395"/>
                  <a:pt x="1242631" y="23502"/>
                </a:cubicBezTo>
                <a:cubicBezTo>
                  <a:pt x="1470446" y="18647"/>
                  <a:pt x="2703247" y="-67"/>
                  <a:pt x="2703247"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109728" tIns="54864" rIns="109728" bIns="54864" numCol="1" spcCol="0" rtlCol="0" fromWordArt="0" anchor="ctr" anchorCtr="0" forceAA="0" compatLnSpc="1">
            <a:noAutofit/>
          </a:bodyPr>
          <a:lstStyle/>
          <a:p>
            <a:pPr lvl="0"/>
            <a:endParaRPr lang="en-US" sz="2160"/>
          </a:p>
        </p:txBody>
      </p:sp>
      <p:sp>
        <p:nvSpPr>
          <p:cNvPr id="40" name="任意多边形: 形状 39"/>
          <p:cNvSpPr/>
          <p:nvPr userDrawn="1">
            <p:custDataLst>
              <p:tags r:id="rId18"/>
            </p:custDataLst>
          </p:nvPr>
        </p:nvSpPr>
        <p:spPr>
          <a:xfrm>
            <a:off x="2419892" y="4859582"/>
            <a:ext cx="1509574" cy="822484"/>
          </a:xfrm>
          <a:custGeom>
            <a:avLst/>
            <a:gdLst>
              <a:gd name="connsiteX0" fmla="*/ 1257908 w 1257978"/>
              <a:gd name="connsiteY0" fmla="*/ -67 h 685403"/>
              <a:gd name="connsiteX1" fmla="*/ 1257908 w 1257978"/>
              <a:gd name="connsiteY1" fmla="*/ 105994 h 685403"/>
              <a:gd name="connsiteX2" fmla="*/ 138888 w 1257978"/>
              <a:gd name="connsiteY2" fmla="*/ 371148 h 685403"/>
              <a:gd name="connsiteX3" fmla="*/ 333244 w 1257978"/>
              <a:gd name="connsiteY3" fmla="*/ 595056 h 685403"/>
              <a:gd name="connsiteX4" fmla="*/ 1081221 w 1257978"/>
              <a:gd name="connsiteY4" fmla="*/ 583271 h 685403"/>
              <a:gd name="connsiteX5" fmla="*/ 951650 w 1257978"/>
              <a:gd name="connsiteY5" fmla="*/ 665764 h 685403"/>
              <a:gd name="connsiteX6" fmla="*/ 97661 w 1257978"/>
              <a:gd name="connsiteY6" fmla="*/ 642194 h 685403"/>
              <a:gd name="connsiteX7" fmla="*/ 156557 w 1257978"/>
              <a:gd name="connsiteY7" fmla="*/ 253302 h 685403"/>
              <a:gd name="connsiteX8" fmla="*/ 1257908 w 1257978"/>
              <a:gd name="connsiteY8" fmla="*/ -67 h 68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978" h="685403">
                <a:moveTo>
                  <a:pt x="1257908" y="-67"/>
                </a:moveTo>
                <a:lnTo>
                  <a:pt x="1257908" y="105994"/>
                </a:lnTo>
                <a:cubicBezTo>
                  <a:pt x="1257908" y="105994"/>
                  <a:pt x="306234" y="180727"/>
                  <a:pt x="138888" y="371148"/>
                </a:cubicBezTo>
                <a:cubicBezTo>
                  <a:pt x="-2851" y="532432"/>
                  <a:pt x="197890" y="597030"/>
                  <a:pt x="333244" y="595056"/>
                </a:cubicBezTo>
                <a:cubicBezTo>
                  <a:pt x="404314" y="594019"/>
                  <a:pt x="1081221" y="583271"/>
                  <a:pt x="1081221" y="583271"/>
                </a:cubicBezTo>
                <a:lnTo>
                  <a:pt x="951650" y="665764"/>
                </a:lnTo>
                <a:cubicBezTo>
                  <a:pt x="951650" y="665764"/>
                  <a:pt x="261980" y="722777"/>
                  <a:pt x="97661" y="642194"/>
                </a:cubicBezTo>
                <a:cubicBezTo>
                  <a:pt x="-34236" y="577514"/>
                  <a:pt x="-49255" y="402719"/>
                  <a:pt x="156557" y="253302"/>
                </a:cubicBezTo>
                <a:cubicBezTo>
                  <a:pt x="393194" y="81506"/>
                  <a:pt x="916719" y="17021"/>
                  <a:pt x="1257908"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109728" tIns="54864" rIns="109728" bIns="54864" numCol="1" spcCol="0" rtlCol="0" fromWordArt="0" anchor="ctr" anchorCtr="0" forceAA="0" compatLnSpc="1">
            <a:noAutofit/>
          </a:bodyPr>
          <a:lstStyle/>
          <a:p>
            <a:pPr lvl="0"/>
            <a:endParaRPr lang="en-US" sz="2160"/>
          </a:p>
        </p:txBody>
      </p:sp>
      <p:sp>
        <p:nvSpPr>
          <p:cNvPr id="41" name="任意多边形: 形状 40"/>
          <p:cNvSpPr/>
          <p:nvPr userDrawn="1">
            <p:custDataLst>
              <p:tags r:id="rId19"/>
            </p:custDataLst>
          </p:nvPr>
        </p:nvSpPr>
        <p:spPr>
          <a:xfrm>
            <a:off x="2904679" y="5015140"/>
            <a:ext cx="2021303" cy="533542"/>
          </a:xfrm>
          <a:custGeom>
            <a:avLst/>
            <a:gdLst>
              <a:gd name="connsiteX0" fmla="*/ 1684350 w 1684419"/>
              <a:gd name="connsiteY0" fmla="*/ -67 h 444618"/>
              <a:gd name="connsiteX1" fmla="*/ 1366313 w 1684419"/>
              <a:gd name="connsiteY1" fmla="*/ 394717 h 444618"/>
              <a:gd name="connsiteX2" fmla="*/ 1113061 w 1684419"/>
              <a:gd name="connsiteY2" fmla="*/ 441856 h 444618"/>
              <a:gd name="connsiteX3" fmla="*/ 1354533 w 1684419"/>
              <a:gd name="connsiteY3" fmla="*/ 259194 h 444618"/>
              <a:gd name="connsiteX4" fmla="*/ 1431098 w 1684419"/>
              <a:gd name="connsiteY4" fmla="*/ 164918 h 444618"/>
              <a:gd name="connsiteX5" fmla="*/ 930484 w 1684419"/>
              <a:gd name="connsiteY5" fmla="*/ 182594 h 444618"/>
              <a:gd name="connsiteX6" fmla="*/ 930484 w 1684419"/>
              <a:gd name="connsiteY6" fmla="*/ 153133 h 444618"/>
              <a:gd name="connsiteX7" fmla="*/ 906925 w 1684419"/>
              <a:gd name="connsiteY7" fmla="*/ 153133 h 444618"/>
              <a:gd name="connsiteX8" fmla="*/ 901036 w 1684419"/>
              <a:gd name="connsiteY8" fmla="*/ 135456 h 444618"/>
              <a:gd name="connsiteX9" fmla="*/ 895146 w 1684419"/>
              <a:gd name="connsiteY9" fmla="*/ 129564 h 444618"/>
              <a:gd name="connsiteX10" fmla="*/ 889257 w 1684419"/>
              <a:gd name="connsiteY10" fmla="*/ 153133 h 444618"/>
              <a:gd name="connsiteX11" fmla="*/ 871588 w 1684419"/>
              <a:gd name="connsiteY11" fmla="*/ 153133 h 444618"/>
              <a:gd name="connsiteX12" fmla="*/ 871588 w 1684419"/>
              <a:gd name="connsiteY12" fmla="*/ 129564 h 444618"/>
              <a:gd name="connsiteX13" fmla="*/ 865698 w 1684419"/>
              <a:gd name="connsiteY13" fmla="*/ 129564 h 444618"/>
              <a:gd name="connsiteX14" fmla="*/ 859809 w 1684419"/>
              <a:gd name="connsiteY14" fmla="*/ 182594 h 444618"/>
              <a:gd name="connsiteX15" fmla="*/ -70 w 1684419"/>
              <a:gd name="connsiteY15" fmla="*/ 229733 h 444618"/>
              <a:gd name="connsiteX16" fmla="*/ 859809 w 1684419"/>
              <a:gd name="connsiteY16" fmla="*/ 52964 h 444618"/>
              <a:gd name="connsiteX17" fmla="*/ 865698 w 1684419"/>
              <a:gd name="connsiteY17" fmla="*/ 111887 h 444618"/>
              <a:gd name="connsiteX18" fmla="*/ 871588 w 1684419"/>
              <a:gd name="connsiteY18" fmla="*/ 111887 h 444618"/>
              <a:gd name="connsiteX19" fmla="*/ 877477 w 1684419"/>
              <a:gd name="connsiteY19" fmla="*/ 70641 h 444618"/>
              <a:gd name="connsiteX20" fmla="*/ 889257 w 1684419"/>
              <a:gd name="connsiteY20" fmla="*/ 70641 h 444618"/>
              <a:gd name="connsiteX21" fmla="*/ 895146 w 1684419"/>
              <a:gd name="connsiteY21" fmla="*/ 47071 h 444618"/>
              <a:gd name="connsiteX22" fmla="*/ 1684350 w 1684419"/>
              <a:gd name="connsiteY22" fmla="*/ -67 h 44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84419" h="444618">
                <a:moveTo>
                  <a:pt x="1684350" y="-67"/>
                </a:moveTo>
                <a:cubicBezTo>
                  <a:pt x="1684350" y="-67"/>
                  <a:pt x="1589257" y="327934"/>
                  <a:pt x="1366313" y="394717"/>
                </a:cubicBezTo>
                <a:cubicBezTo>
                  <a:pt x="1143368" y="461501"/>
                  <a:pt x="1113061" y="441856"/>
                  <a:pt x="1113061" y="441856"/>
                </a:cubicBezTo>
                <a:cubicBezTo>
                  <a:pt x="1113061" y="441856"/>
                  <a:pt x="1307729" y="326862"/>
                  <a:pt x="1354533" y="259194"/>
                </a:cubicBezTo>
                <a:cubicBezTo>
                  <a:pt x="1401338" y="191527"/>
                  <a:pt x="1431098" y="164918"/>
                  <a:pt x="1431098" y="164918"/>
                </a:cubicBezTo>
                <a:lnTo>
                  <a:pt x="930484" y="182594"/>
                </a:lnTo>
                <a:lnTo>
                  <a:pt x="930484" y="153133"/>
                </a:lnTo>
                <a:lnTo>
                  <a:pt x="906925" y="153133"/>
                </a:lnTo>
                <a:lnTo>
                  <a:pt x="901036" y="135456"/>
                </a:lnTo>
                <a:lnTo>
                  <a:pt x="895146" y="129564"/>
                </a:lnTo>
                <a:lnTo>
                  <a:pt x="889257" y="153133"/>
                </a:lnTo>
                <a:lnTo>
                  <a:pt x="871588" y="153133"/>
                </a:lnTo>
                <a:lnTo>
                  <a:pt x="871588" y="129564"/>
                </a:lnTo>
                <a:lnTo>
                  <a:pt x="865698" y="129564"/>
                </a:lnTo>
                <a:lnTo>
                  <a:pt x="859809" y="182594"/>
                </a:lnTo>
                <a:cubicBezTo>
                  <a:pt x="859809" y="182594"/>
                  <a:pt x="188473" y="204879"/>
                  <a:pt x="-70" y="229733"/>
                </a:cubicBezTo>
                <a:cubicBezTo>
                  <a:pt x="-70" y="229733"/>
                  <a:pt x="475926" y="49906"/>
                  <a:pt x="859809" y="52964"/>
                </a:cubicBezTo>
                <a:lnTo>
                  <a:pt x="865698" y="111887"/>
                </a:lnTo>
                <a:lnTo>
                  <a:pt x="871588" y="111887"/>
                </a:lnTo>
                <a:lnTo>
                  <a:pt x="877477" y="70641"/>
                </a:lnTo>
                <a:lnTo>
                  <a:pt x="889257" y="70641"/>
                </a:lnTo>
                <a:lnTo>
                  <a:pt x="895146" y="47071"/>
                </a:lnTo>
                <a:lnTo>
                  <a:pt x="1684350" y="-67"/>
                </a:ln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109728" tIns="54864" rIns="109728" bIns="54864" numCol="1" spcCol="0" rtlCol="0" fromWordArt="0" anchor="ctr" anchorCtr="0" forceAA="0" compatLnSpc="1">
            <a:noAutofit/>
          </a:bodyPr>
          <a:lstStyle/>
          <a:p>
            <a:pPr lvl="0"/>
            <a:endParaRPr lang="en-US" sz="2160"/>
          </a:p>
        </p:txBody>
      </p:sp>
      <p:sp>
        <p:nvSpPr>
          <p:cNvPr id="43" name="任意多边形: 形状 42"/>
          <p:cNvSpPr/>
          <p:nvPr userDrawn="1">
            <p:custDataLst>
              <p:tags r:id="rId20"/>
            </p:custDataLst>
          </p:nvPr>
        </p:nvSpPr>
        <p:spPr>
          <a:xfrm flipH="1">
            <a:off x="7306056" y="4767662"/>
            <a:ext cx="3245674" cy="219193"/>
          </a:xfrm>
          <a:custGeom>
            <a:avLst/>
            <a:gdLst>
              <a:gd name="connsiteX0" fmla="*/ 2703247 w 2704728"/>
              <a:gd name="connsiteY0" fmla="*/ -67 h 182661"/>
              <a:gd name="connsiteX1" fmla="*/ 2673799 w 2704728"/>
              <a:gd name="connsiteY1" fmla="*/ 94210 h 182661"/>
              <a:gd name="connsiteX2" fmla="*/ -70 w 2704728"/>
              <a:gd name="connsiteY2" fmla="*/ 182594 h 182661"/>
              <a:gd name="connsiteX3" fmla="*/ -70 w 2704728"/>
              <a:gd name="connsiteY3" fmla="*/ 76533 h 182661"/>
              <a:gd name="connsiteX4" fmla="*/ 1242631 w 2704728"/>
              <a:gd name="connsiteY4" fmla="*/ 23502 h 182661"/>
              <a:gd name="connsiteX5" fmla="*/ 2703247 w 2704728"/>
              <a:gd name="connsiteY5" fmla="*/ -67 h 18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4728" h="182661">
                <a:moveTo>
                  <a:pt x="2703247" y="-67"/>
                </a:moveTo>
                <a:cubicBezTo>
                  <a:pt x="2703247" y="-67"/>
                  <a:pt x="2714438" y="66286"/>
                  <a:pt x="2673799" y="94210"/>
                </a:cubicBezTo>
                <a:cubicBezTo>
                  <a:pt x="2673799" y="94210"/>
                  <a:pt x="415263" y="136723"/>
                  <a:pt x="-70" y="182594"/>
                </a:cubicBezTo>
                <a:lnTo>
                  <a:pt x="-70" y="76533"/>
                </a:lnTo>
                <a:cubicBezTo>
                  <a:pt x="-70" y="76533"/>
                  <a:pt x="967076" y="29395"/>
                  <a:pt x="1242631" y="23502"/>
                </a:cubicBezTo>
                <a:cubicBezTo>
                  <a:pt x="1470446" y="18647"/>
                  <a:pt x="2703247" y="-67"/>
                  <a:pt x="2703247"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109728" tIns="54864" rIns="109728" bIns="54864" numCol="1" spcCol="0" rtlCol="0" fromWordArt="0" anchor="ctr" anchorCtr="0" forceAA="0" compatLnSpc="1">
            <a:noAutofit/>
          </a:bodyPr>
          <a:lstStyle/>
          <a:p>
            <a:pPr lvl="0"/>
            <a:endParaRPr lang="en-US" sz="2160"/>
          </a:p>
        </p:txBody>
      </p:sp>
      <p:sp>
        <p:nvSpPr>
          <p:cNvPr id="44" name="任意多边形: 形状 43"/>
          <p:cNvSpPr/>
          <p:nvPr userDrawn="1">
            <p:custDataLst>
              <p:tags r:id="rId21"/>
            </p:custDataLst>
          </p:nvPr>
        </p:nvSpPr>
        <p:spPr>
          <a:xfrm flipH="1">
            <a:off x="10580000" y="4859582"/>
            <a:ext cx="1509574" cy="822484"/>
          </a:xfrm>
          <a:custGeom>
            <a:avLst/>
            <a:gdLst>
              <a:gd name="connsiteX0" fmla="*/ 1257908 w 1257978"/>
              <a:gd name="connsiteY0" fmla="*/ -67 h 685403"/>
              <a:gd name="connsiteX1" fmla="*/ 1257908 w 1257978"/>
              <a:gd name="connsiteY1" fmla="*/ 105994 h 685403"/>
              <a:gd name="connsiteX2" fmla="*/ 138888 w 1257978"/>
              <a:gd name="connsiteY2" fmla="*/ 371148 h 685403"/>
              <a:gd name="connsiteX3" fmla="*/ 333244 w 1257978"/>
              <a:gd name="connsiteY3" fmla="*/ 595056 h 685403"/>
              <a:gd name="connsiteX4" fmla="*/ 1081221 w 1257978"/>
              <a:gd name="connsiteY4" fmla="*/ 583271 h 685403"/>
              <a:gd name="connsiteX5" fmla="*/ 951650 w 1257978"/>
              <a:gd name="connsiteY5" fmla="*/ 665764 h 685403"/>
              <a:gd name="connsiteX6" fmla="*/ 97661 w 1257978"/>
              <a:gd name="connsiteY6" fmla="*/ 642194 h 685403"/>
              <a:gd name="connsiteX7" fmla="*/ 156557 w 1257978"/>
              <a:gd name="connsiteY7" fmla="*/ 253302 h 685403"/>
              <a:gd name="connsiteX8" fmla="*/ 1257908 w 1257978"/>
              <a:gd name="connsiteY8" fmla="*/ -67 h 68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978" h="685403">
                <a:moveTo>
                  <a:pt x="1257908" y="-67"/>
                </a:moveTo>
                <a:lnTo>
                  <a:pt x="1257908" y="105994"/>
                </a:lnTo>
                <a:cubicBezTo>
                  <a:pt x="1257908" y="105994"/>
                  <a:pt x="306234" y="180727"/>
                  <a:pt x="138888" y="371148"/>
                </a:cubicBezTo>
                <a:cubicBezTo>
                  <a:pt x="-2851" y="532432"/>
                  <a:pt x="197890" y="597030"/>
                  <a:pt x="333244" y="595056"/>
                </a:cubicBezTo>
                <a:cubicBezTo>
                  <a:pt x="404314" y="594019"/>
                  <a:pt x="1081221" y="583271"/>
                  <a:pt x="1081221" y="583271"/>
                </a:cubicBezTo>
                <a:lnTo>
                  <a:pt x="951650" y="665764"/>
                </a:lnTo>
                <a:cubicBezTo>
                  <a:pt x="951650" y="665764"/>
                  <a:pt x="261980" y="722777"/>
                  <a:pt x="97661" y="642194"/>
                </a:cubicBezTo>
                <a:cubicBezTo>
                  <a:pt x="-34236" y="577514"/>
                  <a:pt x="-49255" y="402719"/>
                  <a:pt x="156557" y="253302"/>
                </a:cubicBezTo>
                <a:cubicBezTo>
                  <a:pt x="393194" y="81506"/>
                  <a:pt x="916719" y="17021"/>
                  <a:pt x="1257908"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109728" tIns="54864" rIns="109728" bIns="54864" numCol="1" spcCol="0" rtlCol="0" fromWordArt="0" anchor="ctr" anchorCtr="0" forceAA="0" compatLnSpc="1">
            <a:noAutofit/>
          </a:bodyPr>
          <a:lstStyle/>
          <a:p>
            <a:pPr lvl="0"/>
            <a:endParaRPr lang="en-US" sz="2160"/>
          </a:p>
        </p:txBody>
      </p:sp>
      <p:sp>
        <p:nvSpPr>
          <p:cNvPr id="45" name="任意多边形: 形状 44"/>
          <p:cNvSpPr/>
          <p:nvPr userDrawn="1">
            <p:custDataLst>
              <p:tags r:id="rId22"/>
            </p:custDataLst>
          </p:nvPr>
        </p:nvSpPr>
        <p:spPr>
          <a:xfrm flipH="1">
            <a:off x="9583484" y="5015140"/>
            <a:ext cx="2021303" cy="533542"/>
          </a:xfrm>
          <a:custGeom>
            <a:avLst/>
            <a:gdLst>
              <a:gd name="connsiteX0" fmla="*/ 1684350 w 1684419"/>
              <a:gd name="connsiteY0" fmla="*/ -67 h 444618"/>
              <a:gd name="connsiteX1" fmla="*/ 1366313 w 1684419"/>
              <a:gd name="connsiteY1" fmla="*/ 394717 h 444618"/>
              <a:gd name="connsiteX2" fmla="*/ 1113061 w 1684419"/>
              <a:gd name="connsiteY2" fmla="*/ 441856 h 444618"/>
              <a:gd name="connsiteX3" fmla="*/ 1354533 w 1684419"/>
              <a:gd name="connsiteY3" fmla="*/ 259194 h 444618"/>
              <a:gd name="connsiteX4" fmla="*/ 1431098 w 1684419"/>
              <a:gd name="connsiteY4" fmla="*/ 164918 h 444618"/>
              <a:gd name="connsiteX5" fmla="*/ 930484 w 1684419"/>
              <a:gd name="connsiteY5" fmla="*/ 182594 h 444618"/>
              <a:gd name="connsiteX6" fmla="*/ 930484 w 1684419"/>
              <a:gd name="connsiteY6" fmla="*/ 153133 h 444618"/>
              <a:gd name="connsiteX7" fmla="*/ 906925 w 1684419"/>
              <a:gd name="connsiteY7" fmla="*/ 153133 h 444618"/>
              <a:gd name="connsiteX8" fmla="*/ 901036 w 1684419"/>
              <a:gd name="connsiteY8" fmla="*/ 135456 h 444618"/>
              <a:gd name="connsiteX9" fmla="*/ 895146 w 1684419"/>
              <a:gd name="connsiteY9" fmla="*/ 129564 h 444618"/>
              <a:gd name="connsiteX10" fmla="*/ 889257 w 1684419"/>
              <a:gd name="connsiteY10" fmla="*/ 153133 h 444618"/>
              <a:gd name="connsiteX11" fmla="*/ 871588 w 1684419"/>
              <a:gd name="connsiteY11" fmla="*/ 153133 h 444618"/>
              <a:gd name="connsiteX12" fmla="*/ 871588 w 1684419"/>
              <a:gd name="connsiteY12" fmla="*/ 129564 h 444618"/>
              <a:gd name="connsiteX13" fmla="*/ 865698 w 1684419"/>
              <a:gd name="connsiteY13" fmla="*/ 129564 h 444618"/>
              <a:gd name="connsiteX14" fmla="*/ 859809 w 1684419"/>
              <a:gd name="connsiteY14" fmla="*/ 182594 h 444618"/>
              <a:gd name="connsiteX15" fmla="*/ -70 w 1684419"/>
              <a:gd name="connsiteY15" fmla="*/ 229733 h 444618"/>
              <a:gd name="connsiteX16" fmla="*/ 859809 w 1684419"/>
              <a:gd name="connsiteY16" fmla="*/ 52964 h 444618"/>
              <a:gd name="connsiteX17" fmla="*/ 865698 w 1684419"/>
              <a:gd name="connsiteY17" fmla="*/ 111887 h 444618"/>
              <a:gd name="connsiteX18" fmla="*/ 871588 w 1684419"/>
              <a:gd name="connsiteY18" fmla="*/ 111887 h 444618"/>
              <a:gd name="connsiteX19" fmla="*/ 877477 w 1684419"/>
              <a:gd name="connsiteY19" fmla="*/ 70641 h 444618"/>
              <a:gd name="connsiteX20" fmla="*/ 889257 w 1684419"/>
              <a:gd name="connsiteY20" fmla="*/ 70641 h 444618"/>
              <a:gd name="connsiteX21" fmla="*/ 895146 w 1684419"/>
              <a:gd name="connsiteY21" fmla="*/ 47071 h 444618"/>
              <a:gd name="connsiteX22" fmla="*/ 1684350 w 1684419"/>
              <a:gd name="connsiteY22" fmla="*/ -67 h 44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84419" h="444618">
                <a:moveTo>
                  <a:pt x="1684350" y="-67"/>
                </a:moveTo>
                <a:cubicBezTo>
                  <a:pt x="1684350" y="-67"/>
                  <a:pt x="1589257" y="327934"/>
                  <a:pt x="1366313" y="394717"/>
                </a:cubicBezTo>
                <a:cubicBezTo>
                  <a:pt x="1143368" y="461501"/>
                  <a:pt x="1113061" y="441856"/>
                  <a:pt x="1113061" y="441856"/>
                </a:cubicBezTo>
                <a:cubicBezTo>
                  <a:pt x="1113061" y="441856"/>
                  <a:pt x="1307729" y="326862"/>
                  <a:pt x="1354533" y="259194"/>
                </a:cubicBezTo>
                <a:cubicBezTo>
                  <a:pt x="1401338" y="191527"/>
                  <a:pt x="1431098" y="164918"/>
                  <a:pt x="1431098" y="164918"/>
                </a:cubicBezTo>
                <a:lnTo>
                  <a:pt x="930484" y="182594"/>
                </a:lnTo>
                <a:lnTo>
                  <a:pt x="930484" y="153133"/>
                </a:lnTo>
                <a:lnTo>
                  <a:pt x="906925" y="153133"/>
                </a:lnTo>
                <a:lnTo>
                  <a:pt x="901036" y="135456"/>
                </a:lnTo>
                <a:lnTo>
                  <a:pt x="895146" y="129564"/>
                </a:lnTo>
                <a:lnTo>
                  <a:pt x="889257" y="153133"/>
                </a:lnTo>
                <a:lnTo>
                  <a:pt x="871588" y="153133"/>
                </a:lnTo>
                <a:lnTo>
                  <a:pt x="871588" y="129564"/>
                </a:lnTo>
                <a:lnTo>
                  <a:pt x="865698" y="129564"/>
                </a:lnTo>
                <a:lnTo>
                  <a:pt x="859809" y="182594"/>
                </a:lnTo>
                <a:cubicBezTo>
                  <a:pt x="859809" y="182594"/>
                  <a:pt x="188473" y="204879"/>
                  <a:pt x="-70" y="229733"/>
                </a:cubicBezTo>
                <a:cubicBezTo>
                  <a:pt x="-70" y="229733"/>
                  <a:pt x="475926" y="49906"/>
                  <a:pt x="859809" y="52964"/>
                </a:cubicBezTo>
                <a:lnTo>
                  <a:pt x="865698" y="111887"/>
                </a:lnTo>
                <a:lnTo>
                  <a:pt x="871588" y="111887"/>
                </a:lnTo>
                <a:lnTo>
                  <a:pt x="877477" y="70641"/>
                </a:lnTo>
                <a:lnTo>
                  <a:pt x="889257" y="70641"/>
                </a:lnTo>
                <a:lnTo>
                  <a:pt x="895146" y="47071"/>
                </a:lnTo>
                <a:lnTo>
                  <a:pt x="1684350" y="-67"/>
                </a:ln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109728" tIns="54864" rIns="109728" bIns="54864" numCol="1" spcCol="0" rtlCol="0" fromWordArt="0" anchor="ctr" anchorCtr="0" forceAA="0" compatLnSpc="1">
            <a:noAutofit/>
          </a:bodyPr>
          <a:lstStyle/>
          <a:p>
            <a:pPr lvl="0"/>
            <a:endParaRPr lang="en-US" sz="2160"/>
          </a:p>
        </p:txBody>
      </p:sp>
      <p:sp>
        <p:nvSpPr>
          <p:cNvPr id="26" name="任意多边形 12"/>
          <p:cNvSpPr/>
          <p:nvPr userDrawn="1">
            <p:custDataLst>
              <p:tags r:id="rId23"/>
            </p:custDataLst>
          </p:nvPr>
        </p:nvSpPr>
        <p:spPr>
          <a:xfrm>
            <a:off x="3960114" y="4822698"/>
            <a:ext cx="3216402" cy="106680"/>
          </a:xfrm>
          <a:custGeom>
            <a:avLst/>
            <a:gdLst>
              <a:gd name="connsiteX0" fmla="*/ 4221 w 4221"/>
              <a:gd name="connsiteY0" fmla="*/ 0 h 140"/>
              <a:gd name="connsiteX1" fmla="*/ 0 w 4221"/>
              <a:gd name="connsiteY1" fmla="*/ 140 h 140"/>
            </a:gdLst>
            <a:ahLst/>
            <a:cxnLst>
              <a:cxn ang="0">
                <a:pos x="connsiteX0" y="connsiteY0"/>
              </a:cxn>
              <a:cxn ang="0">
                <a:pos x="connsiteX1" y="connsiteY1"/>
              </a:cxn>
            </a:cxnLst>
            <a:rect l="l" t="t" r="r" b="b"/>
            <a:pathLst>
              <a:path w="4221" h="140">
                <a:moveTo>
                  <a:pt x="4221" y="0"/>
                </a:moveTo>
                <a:cubicBezTo>
                  <a:pt x="3276" y="-3"/>
                  <a:pt x="864" y="68"/>
                  <a:pt x="0" y="140"/>
                </a:cubicBezTo>
              </a:path>
            </a:pathLst>
          </a:custGeom>
          <a:noFill/>
          <a:ln w="28575" cap="rnd">
            <a:gradFill>
              <a:gsLst>
                <a:gs pos="100000">
                  <a:schemeClr val="accent1">
                    <a:lumMod val="20000"/>
                    <a:lumOff val="80000"/>
                    <a:alpha val="20000"/>
                  </a:schemeClr>
                </a:gs>
                <a:gs pos="29000">
                  <a:schemeClr val="accent1">
                    <a:lumMod val="20000"/>
                    <a:lumOff val="80000"/>
                  </a:schemeClr>
                </a:gs>
                <a:gs pos="65000">
                  <a:schemeClr val="accent1">
                    <a:lumMod val="20000"/>
                    <a:lumOff val="80000"/>
                  </a:schemeClr>
                </a:gs>
                <a:gs pos="0">
                  <a:schemeClr val="accent1">
                    <a:lumMod val="20000"/>
                    <a:lumOff val="80000"/>
                    <a:alpha val="20000"/>
                  </a:schemeClr>
                </a:gs>
              </a:gsLst>
              <a:lin ang="582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7" name="任意多边形 13"/>
          <p:cNvSpPr/>
          <p:nvPr userDrawn="1">
            <p:custDataLst>
              <p:tags r:id="rId24"/>
            </p:custDataLst>
          </p:nvPr>
        </p:nvSpPr>
        <p:spPr>
          <a:xfrm>
            <a:off x="2556510" y="4928616"/>
            <a:ext cx="1338072" cy="377190"/>
          </a:xfrm>
          <a:custGeom>
            <a:avLst/>
            <a:gdLst>
              <a:gd name="connsiteX0" fmla="*/ 1756 w 1756"/>
              <a:gd name="connsiteY0" fmla="*/ 0 h 495"/>
              <a:gd name="connsiteX1" fmla="*/ 0 w 1756"/>
              <a:gd name="connsiteY1" fmla="*/ 495 h 495"/>
            </a:gdLst>
            <a:ahLst/>
            <a:cxnLst>
              <a:cxn ang="0">
                <a:pos x="connsiteX0" y="connsiteY0"/>
              </a:cxn>
              <a:cxn ang="0">
                <a:pos x="connsiteX1" y="connsiteY1"/>
              </a:cxn>
            </a:cxnLst>
            <a:rect l="l" t="t" r="r" b="b"/>
            <a:pathLst>
              <a:path w="1756" h="495">
                <a:moveTo>
                  <a:pt x="1756" y="0"/>
                </a:moveTo>
                <a:cubicBezTo>
                  <a:pt x="1366" y="15"/>
                  <a:pt x="381" y="111"/>
                  <a:pt x="0" y="495"/>
                </a:cubicBezTo>
              </a:path>
            </a:pathLst>
          </a:custGeom>
          <a:noFill/>
          <a:ln w="28575" cap="rnd">
            <a:gradFill>
              <a:gsLst>
                <a:gs pos="100000">
                  <a:schemeClr val="accent1">
                    <a:lumMod val="20000"/>
                    <a:lumOff val="80000"/>
                    <a:alpha val="2000"/>
                  </a:schemeClr>
                </a:gs>
                <a:gs pos="0">
                  <a:schemeClr val="accent1">
                    <a:lumMod val="20000"/>
                    <a:lumOff val="80000"/>
                    <a:alpha val="2000"/>
                  </a:schemeClr>
                </a:gs>
                <a:gs pos="47000">
                  <a:schemeClr val="accent1">
                    <a:lumMod val="20000"/>
                    <a:lumOff val="80000"/>
                  </a:schemeClr>
                </a:gs>
                <a:gs pos="29000">
                  <a:schemeClr val="accent1">
                    <a:lumMod val="20000"/>
                    <a:lumOff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8" name="任意多边形 20"/>
          <p:cNvSpPr/>
          <p:nvPr userDrawn="1">
            <p:custDataLst>
              <p:tags r:id="rId25"/>
            </p:custDataLst>
          </p:nvPr>
        </p:nvSpPr>
        <p:spPr>
          <a:xfrm flipH="1">
            <a:off x="7335202" y="4822698"/>
            <a:ext cx="3187254" cy="106680"/>
          </a:xfrm>
          <a:custGeom>
            <a:avLst/>
            <a:gdLst>
              <a:gd name="connsiteX0" fmla="*/ 4221 w 4221"/>
              <a:gd name="connsiteY0" fmla="*/ 0 h 140"/>
              <a:gd name="connsiteX1" fmla="*/ 0 w 4221"/>
              <a:gd name="connsiteY1" fmla="*/ 140 h 140"/>
            </a:gdLst>
            <a:ahLst/>
            <a:cxnLst>
              <a:cxn ang="0">
                <a:pos x="connsiteX0" y="connsiteY0"/>
              </a:cxn>
              <a:cxn ang="0">
                <a:pos x="connsiteX1" y="connsiteY1"/>
              </a:cxn>
            </a:cxnLst>
            <a:rect l="l" t="t" r="r" b="b"/>
            <a:pathLst>
              <a:path w="4221" h="140">
                <a:moveTo>
                  <a:pt x="4221" y="0"/>
                </a:moveTo>
                <a:cubicBezTo>
                  <a:pt x="3276" y="-3"/>
                  <a:pt x="864" y="68"/>
                  <a:pt x="0" y="140"/>
                </a:cubicBezTo>
              </a:path>
            </a:pathLst>
          </a:custGeom>
          <a:noFill/>
          <a:ln w="28575" cap="rnd">
            <a:gradFill>
              <a:gsLst>
                <a:gs pos="100000">
                  <a:schemeClr val="accent1">
                    <a:lumMod val="20000"/>
                    <a:lumOff val="80000"/>
                    <a:alpha val="20000"/>
                  </a:schemeClr>
                </a:gs>
                <a:gs pos="29000">
                  <a:schemeClr val="accent1">
                    <a:lumMod val="20000"/>
                    <a:lumOff val="80000"/>
                  </a:schemeClr>
                </a:gs>
                <a:gs pos="65000">
                  <a:schemeClr val="accent1">
                    <a:lumMod val="20000"/>
                    <a:lumOff val="80000"/>
                  </a:schemeClr>
                </a:gs>
                <a:gs pos="0">
                  <a:schemeClr val="accent1">
                    <a:lumMod val="20000"/>
                    <a:lumOff val="80000"/>
                    <a:alpha val="20000"/>
                  </a:schemeClr>
                </a:gs>
              </a:gsLst>
              <a:lin ang="582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9" name="任意多边形 21"/>
          <p:cNvSpPr/>
          <p:nvPr userDrawn="1">
            <p:custDataLst>
              <p:tags r:id="rId26"/>
            </p:custDataLst>
          </p:nvPr>
        </p:nvSpPr>
        <p:spPr>
          <a:xfrm flipH="1">
            <a:off x="10587990" y="4928616"/>
            <a:ext cx="1338072" cy="377190"/>
          </a:xfrm>
          <a:custGeom>
            <a:avLst/>
            <a:gdLst>
              <a:gd name="connsiteX0" fmla="*/ 1756 w 1756"/>
              <a:gd name="connsiteY0" fmla="*/ 0 h 495"/>
              <a:gd name="connsiteX1" fmla="*/ 0 w 1756"/>
              <a:gd name="connsiteY1" fmla="*/ 495 h 495"/>
            </a:gdLst>
            <a:ahLst/>
            <a:cxnLst>
              <a:cxn ang="0">
                <a:pos x="connsiteX0" y="connsiteY0"/>
              </a:cxn>
              <a:cxn ang="0">
                <a:pos x="connsiteX1" y="connsiteY1"/>
              </a:cxn>
            </a:cxnLst>
            <a:rect l="l" t="t" r="r" b="b"/>
            <a:pathLst>
              <a:path w="1756" h="495">
                <a:moveTo>
                  <a:pt x="1756" y="0"/>
                </a:moveTo>
                <a:cubicBezTo>
                  <a:pt x="1366" y="15"/>
                  <a:pt x="381" y="111"/>
                  <a:pt x="0" y="495"/>
                </a:cubicBezTo>
              </a:path>
            </a:pathLst>
          </a:custGeom>
          <a:noFill/>
          <a:ln w="28575" cap="rnd">
            <a:gradFill>
              <a:gsLst>
                <a:gs pos="100000">
                  <a:schemeClr val="accent1">
                    <a:lumMod val="20000"/>
                    <a:lumOff val="80000"/>
                    <a:alpha val="2000"/>
                  </a:schemeClr>
                </a:gs>
                <a:gs pos="0">
                  <a:schemeClr val="accent1">
                    <a:lumMod val="20000"/>
                    <a:lumOff val="80000"/>
                    <a:alpha val="2000"/>
                  </a:schemeClr>
                </a:gs>
                <a:gs pos="47000">
                  <a:schemeClr val="accent1">
                    <a:lumMod val="20000"/>
                    <a:lumOff val="80000"/>
                  </a:schemeClr>
                </a:gs>
                <a:gs pos="29000">
                  <a:schemeClr val="accent1">
                    <a:lumMod val="20000"/>
                    <a:lumOff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正文"/>
          <p:cNvSpPr txBox="1">
            <a:spLocks noGrp="1"/>
          </p:cNvSpPr>
          <p:nvPr>
            <p:ph idx="4" hasCustomPrompt="1"/>
            <p:custDataLst>
              <p:tags r:id="rId2"/>
            </p:custDataLst>
          </p:nvPr>
        </p:nvSpPr>
        <p:spPr>
          <a:xfrm>
            <a:off x="730080" y="1788480"/>
            <a:ext cx="13163040" cy="5711040"/>
          </a:xfrm>
          <a:prstGeom prst="rect">
            <a:avLst/>
          </a:prstGeom>
          <a:ln>
            <a:noFill/>
            <a:prstDash val="sysDash"/>
          </a:ln>
        </p:spPr>
        <p:txBody>
          <a:bodyPr vert="horz" lIns="90000" tIns="46800" rIns="90000" bIns="46800" rtlCol="0">
            <a:normAutofit/>
          </a:bodyPr>
          <a:lstStyle>
            <a:lvl1pPr>
              <a:defRPr kumimoji="0" lang="en-US" sz="2160" b="0" i="0" u="none" strike="noStrike" kern="1200" cap="none" spc="0" normalizeH="0" baseline="0" dirty="0" smtClean="0">
                <a:ln>
                  <a:noFill/>
                  <a:prstDash val="sysDot"/>
                </a:ln>
                <a:solidFill>
                  <a:srgbClr val="FFFFFF"/>
                </a:solidFill>
                <a:uFillTx/>
                <a:latin typeface="+mn-lt"/>
                <a:sym typeface="+mn-ea"/>
              </a:defRPr>
            </a:lvl1pPr>
            <a:lvl2pPr>
              <a:defRPr kumimoji="0" lang="en-US" sz="1920" b="0" i="0" u="none" strike="noStrike" cap="none" spc="150" normalizeH="0" baseline="0" dirty="0" smtClean="0">
                <a:uFillTx/>
                <a:latin typeface="+mn-lt"/>
                <a:sym typeface="+mn-ea"/>
              </a:defRPr>
            </a:lvl2pPr>
            <a:lvl3pPr>
              <a:defRPr kumimoji="0" lang="en-US" sz="1920" b="0" i="0" u="none" strike="noStrike" cap="none" spc="150" normalizeH="0" baseline="0" dirty="0" smtClean="0">
                <a:uFillTx/>
                <a:latin typeface="+mn-lt"/>
                <a:sym typeface="+mn-ea"/>
              </a:defRPr>
            </a:lvl3pPr>
            <a:lvl4pPr>
              <a:defRPr kumimoji="0" lang="en-US" sz="1680" b="0" i="0" u="none" strike="noStrike" cap="none" spc="150" normalizeH="0" baseline="0" dirty="0" smtClean="0">
                <a:uFillTx/>
                <a:latin typeface="+mn-lt"/>
                <a:sym typeface="+mn-ea"/>
              </a:defRPr>
            </a:lvl4pPr>
            <a:lvl5pPr>
              <a:defRPr kumimoji="0" lang="en-US" sz="1680" b="0" i="0" u="none" strike="noStrike" cap="none" spc="150" normalizeH="0" baseline="0" dirty="0">
                <a:uFillTx/>
                <a:latin typeface="+mn-lt"/>
                <a:sym typeface="+mn-ea"/>
              </a:defRPr>
            </a:lvl5pPr>
          </a:lstStyle>
          <a:p>
            <a:pPr marR="0" lvl="0" fontAlgn="auto">
              <a:lnSpc>
                <a:spcPct val="130000"/>
              </a:lnSpc>
              <a:spcBef>
                <a:spcPts val="0"/>
              </a:spcBef>
              <a:spcAft>
                <a:spcPts val="1000"/>
              </a:spcAft>
              <a:buClrTx/>
              <a:buSzTx/>
              <a:buChar char="●"/>
            </a:pPr>
            <a:r>
              <a:rPr lang="en-US" dirty="0">
                <a:latin typeface="+mn-lt"/>
                <a:sym typeface="+mn-ea"/>
              </a:rPr>
              <a:t>Click to add text</a:t>
            </a:r>
            <a:endParaRPr lang="en-US" dirty="0">
              <a:sym typeface="+mn-ea"/>
            </a:endParaRPr>
          </a:p>
        </p:txBody>
      </p:sp>
      <p:sp>
        <p:nvSpPr>
          <p:cNvPr id="9" name="标题"/>
          <p:cNvSpPr txBox="1">
            <a:spLocks noGrp="1"/>
          </p:cNvSpPr>
          <p:nvPr>
            <p:ph type="title" idx="3" hasCustomPrompt="1"/>
            <p:custDataLst>
              <p:tags r:id="rId3"/>
            </p:custDataLst>
          </p:nvPr>
        </p:nvSpPr>
        <p:spPr>
          <a:xfrm>
            <a:off x="730080" y="730080"/>
            <a:ext cx="13163040" cy="846720"/>
          </a:xfrm>
          <a:prstGeom prst="rect">
            <a:avLst/>
          </a:prstGeom>
          <a:noFill/>
          <a:ln>
            <a:noFill/>
            <a:prstDash val="sysDash"/>
          </a:ln>
        </p:spPr>
        <p:txBody>
          <a:bodyPr vert="horz" wrap="square" lIns="91440" tIns="45720" rIns="91440" bIns="45720" rtlCol="0" anchor="ctr">
            <a:normAutofit/>
          </a:bodyPr>
          <a:lstStyle>
            <a:lvl1pPr>
              <a:defRPr kumimoji="0" sz="4320" b="1" i="0" u="none" strike="noStrike" kern="1200" cap="none" spc="0" normalizeH="0" baseline="0" dirty="0">
                <a:ln>
                  <a:noFill/>
                  <a:prstDash val="sysDot"/>
                </a:ln>
                <a:solidFill>
                  <a:schemeClr val="accent1"/>
                </a:solidFill>
                <a:uFillTx/>
                <a:latin typeface="+mj-lt"/>
                <a:sym typeface="+mn-ea"/>
              </a:defRPr>
            </a:lvl1pPr>
          </a:lstStyle>
          <a:p>
            <a:pPr marL="0" marR="0" lvl="0" fontAlgn="auto">
              <a:lnSpc>
                <a:spcPct val="100000"/>
              </a:lnSpc>
              <a:buClrTx/>
              <a:buSzTx/>
              <a:buFontTx/>
            </a:pPr>
            <a:r>
              <a:rPr dirty="0">
                <a:latin typeface="+mj-lt"/>
                <a:sym typeface="+mn-ea"/>
              </a:rPr>
              <a:t>Click to add title</a:t>
            </a:r>
            <a:endParaRPr dirty="0">
              <a:sym typeface="+mn-ea"/>
            </a:endParaRPr>
          </a:p>
        </p:txBody>
      </p:sp>
      <p:sp>
        <p:nvSpPr>
          <p:cNvPr id="4" name="日期占位符 3"/>
          <p:cNvSpPr>
            <a:spLocks noGrp="1"/>
          </p:cNvSpPr>
          <p:nvPr>
            <p:ph type="dt" sz="half" idx="10"/>
            <p:custDataLst>
              <p:tags r:id="rId4"/>
            </p:custDataLst>
          </p:nvPr>
        </p:nvSpPr>
        <p:spPr>
          <a:xfrm>
            <a:off x="1005840" y="7627620"/>
            <a:ext cx="3291840" cy="438150"/>
          </a:xfrm>
        </p:spPr>
        <p:txBody>
          <a:bodyPr/>
          <a:lstStyle/>
          <a:p>
            <a:r>
              <a:rPr lang="en-US"/>
              <a:t>Date Area</a:t>
            </a:r>
            <a:endParaRPr lang="en-US"/>
          </a:p>
        </p:txBody>
      </p:sp>
      <p:sp>
        <p:nvSpPr>
          <p:cNvPr id="5" name="页脚占位符 4"/>
          <p:cNvSpPr>
            <a:spLocks noGrp="1"/>
          </p:cNvSpPr>
          <p:nvPr>
            <p:ph type="ftr" sz="quarter" idx="11"/>
            <p:custDataLst>
              <p:tags r:id="rId5"/>
            </p:custDataLst>
          </p:nvPr>
        </p:nvSpPr>
        <p:spPr>
          <a:xfrm>
            <a:off x="4846320" y="7627620"/>
            <a:ext cx="4937760" cy="438150"/>
          </a:xfrm>
        </p:spPr>
        <p:txBody>
          <a:bodyPr/>
          <a:lstStyle/>
          <a:p>
            <a:endParaRPr lang="en-US"/>
          </a:p>
        </p:txBody>
      </p:sp>
      <p:sp>
        <p:nvSpPr>
          <p:cNvPr id="6" name="灯片编号占位符 5"/>
          <p:cNvSpPr>
            <a:spLocks noGrp="1"/>
          </p:cNvSpPr>
          <p:nvPr>
            <p:ph type="sldNum" sz="quarter" idx="12"/>
            <p:custDataLst>
              <p:tags r:id="rId6"/>
            </p:custDataLst>
          </p:nvPr>
        </p:nvSpPr>
        <p:spPr>
          <a:xfrm>
            <a:off x="10332720" y="7627620"/>
            <a:ext cx="3291840" cy="438150"/>
          </a:xfrm>
        </p:spPr>
        <p:txBody>
          <a:bodyPr/>
          <a:lstStyle/>
          <a:p>
            <a:fld id="{B68A7C1E-2A5F-40B7-A582-9DDDC615245A}"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10" name="图形 2"/>
          <p:cNvPicPr>
            <a:picLocks noChangeAspect="1"/>
          </p:cNvPicPr>
          <p:nvPr>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0" y="0"/>
            <a:ext cx="14630400" cy="8229600"/>
          </a:xfrm>
          <a:prstGeom prst="rect">
            <a:avLst/>
          </a:prstGeom>
        </p:spPr>
      </p:pic>
      <p:pic>
        <p:nvPicPr>
          <p:cNvPr id="65" name="图片 64" descr="图片1"/>
          <p:cNvPicPr>
            <a:picLocks noChangeAspect="1"/>
          </p:cNvPicPr>
          <p:nvPr>
            <p:custDataLst>
              <p:tags r:id="rId5"/>
            </p:custDataLst>
          </p:nvPr>
        </p:nvPicPr>
        <p:blipFill>
          <a:blip r:embed="rId6"/>
          <a:srcRect t="14388"/>
          <a:stretch>
            <a:fillRect/>
          </a:stretch>
        </p:blipFill>
        <p:spPr>
          <a:xfrm>
            <a:off x="0" y="0"/>
            <a:ext cx="14630400" cy="3110484"/>
          </a:xfrm>
          <a:prstGeom prst="rect">
            <a:avLst/>
          </a:prstGeom>
        </p:spPr>
      </p:pic>
      <p:sp>
        <p:nvSpPr>
          <p:cNvPr id="64" name="矩形 63"/>
          <p:cNvSpPr/>
          <p:nvPr userDrawn="1">
            <p:custDataLst>
              <p:tags r:id="rId7"/>
            </p:custDataLst>
          </p:nvPr>
        </p:nvSpPr>
        <p:spPr>
          <a:xfrm>
            <a:off x="0" y="0"/>
            <a:ext cx="14630400" cy="3110400"/>
          </a:xfrm>
          <a:prstGeom prst="rect">
            <a:avLst/>
          </a:prstGeom>
          <a:solidFill>
            <a:srgbClr val="0000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7" name="矩形 16"/>
          <p:cNvSpPr/>
          <p:nvPr>
            <p:custDataLst>
              <p:tags r:id="rId8"/>
            </p:custDataLst>
          </p:nvPr>
        </p:nvSpPr>
        <p:spPr>
          <a:xfrm>
            <a:off x="547069" y="0"/>
            <a:ext cx="216408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cxnSp>
        <p:nvCxnSpPr>
          <p:cNvPr id="9" name="直接连接符 8"/>
          <p:cNvCxnSpPr/>
          <p:nvPr>
            <p:custDataLst>
              <p:tags r:id="rId9"/>
            </p:custDataLst>
          </p:nvPr>
        </p:nvCxnSpPr>
        <p:spPr>
          <a:xfrm>
            <a:off x="13743432" y="464820"/>
            <a:ext cx="16078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0"/>
            </p:custDataLst>
          </p:nvPr>
        </p:nvCxnSpPr>
        <p:spPr>
          <a:xfrm>
            <a:off x="13743432" y="534924"/>
            <a:ext cx="16078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1"/>
            </p:custDataLst>
          </p:nvPr>
        </p:nvCxnSpPr>
        <p:spPr>
          <a:xfrm>
            <a:off x="13743432" y="605028"/>
            <a:ext cx="16078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标题"/>
          <p:cNvSpPr txBox="1">
            <a:spLocks noGrp="1"/>
          </p:cNvSpPr>
          <p:nvPr>
            <p:ph type="title" idx="1" hasCustomPrompt="1"/>
            <p:custDataLst>
              <p:tags r:id="rId12"/>
            </p:custDataLst>
          </p:nvPr>
        </p:nvSpPr>
        <p:spPr>
          <a:xfrm>
            <a:off x="2381632" y="797136"/>
            <a:ext cx="9867138" cy="1129284"/>
          </a:xfrm>
          <a:prstGeom prst="rect">
            <a:avLst/>
          </a:prstGeom>
          <a:noFill/>
        </p:spPr>
        <p:txBody>
          <a:bodyPr wrap="square" lIns="0" tIns="0" rIns="0" bIns="0" rtlCol="0" anchor="ctr">
            <a:normAutofit/>
          </a:bodyPr>
          <a:lstStyle>
            <a:lvl1pPr marL="0" marR="0" lvl="0" algn="ctr" defTabSz="914400" rtl="0" eaLnBrk="1" fontAlgn="ctr" latinLnBrk="0" hangingPunct="1">
              <a:lnSpc>
                <a:spcPct val="100000"/>
              </a:lnSpc>
              <a:buClrTx/>
              <a:buSzTx/>
              <a:buFontTx/>
              <a:buNone/>
              <a:defRPr kumimoji="0" lang="en-US" sz="7800" b="1" i="0" u="none" strike="noStrike" kern="1200" cap="none" spc="0" normalizeH="0" baseline="0" noProof="1" dirty="0">
                <a:solidFill>
                  <a:srgbClr val="FFFFFF"/>
                </a:solidFill>
                <a:latin typeface="+mj-lt"/>
                <a:sym typeface="+mn-ea"/>
              </a:defRPr>
            </a:lvl1pPr>
          </a:lstStyle>
          <a:p>
            <a:pPr lvl="0" algn="ctr" fontAlgn="ctr">
              <a:lnSpc>
                <a:spcPct val="100000"/>
              </a:lnSpc>
            </a:pPr>
            <a:r>
              <a:rPr dirty="0">
                <a:latin typeface="+mj-lt"/>
                <a:sym typeface="+mn-ea"/>
              </a:rPr>
              <a:t>Click to add title</a:t>
            </a:r>
            <a:endParaRPr dirty="0">
              <a:sym typeface="+mn-ea"/>
            </a:endParaRPr>
          </a:p>
        </p:txBody>
      </p:sp>
      <p:sp>
        <p:nvSpPr>
          <p:cNvPr id="3" name="日期占位符 2"/>
          <p:cNvSpPr>
            <a:spLocks noGrp="1"/>
          </p:cNvSpPr>
          <p:nvPr>
            <p:ph type="dt" sz="half" idx="10"/>
            <p:custDataLst>
              <p:tags r:id="rId13"/>
            </p:custDataLst>
          </p:nvPr>
        </p:nvSpPr>
        <p:spPr>
          <a:xfrm>
            <a:off x="1005840" y="7627620"/>
            <a:ext cx="3291840" cy="438150"/>
          </a:xfrm>
        </p:spPr>
        <p:txBody>
          <a:bodyPr/>
          <a:lstStyle/>
          <a:p>
            <a:r>
              <a:rPr lang="en-US"/>
              <a:t>Date Area</a:t>
            </a:r>
            <a:endParaRPr lang="en-US"/>
          </a:p>
        </p:txBody>
      </p:sp>
      <p:sp>
        <p:nvSpPr>
          <p:cNvPr id="4" name="页脚占位符 3"/>
          <p:cNvSpPr>
            <a:spLocks noGrp="1"/>
          </p:cNvSpPr>
          <p:nvPr>
            <p:ph type="ftr" sz="quarter" idx="11"/>
            <p:custDataLst>
              <p:tags r:id="rId14"/>
            </p:custDataLst>
          </p:nvPr>
        </p:nvSpPr>
        <p:spPr>
          <a:xfrm>
            <a:off x="4846320" y="7627620"/>
            <a:ext cx="4937760" cy="438150"/>
          </a:xfrm>
        </p:spPr>
        <p:txBody>
          <a:bodyPr/>
          <a:lstStyle/>
          <a:p>
            <a:endParaRPr lang="en-US"/>
          </a:p>
        </p:txBody>
      </p:sp>
      <p:sp>
        <p:nvSpPr>
          <p:cNvPr id="5" name="灯片编号占位符 4"/>
          <p:cNvSpPr>
            <a:spLocks noGrp="1"/>
          </p:cNvSpPr>
          <p:nvPr>
            <p:ph type="sldNum" sz="quarter" idx="12"/>
            <p:custDataLst>
              <p:tags r:id="rId15"/>
            </p:custDataLst>
          </p:nvPr>
        </p:nvSpPr>
        <p:spPr>
          <a:xfrm>
            <a:off x="10332720" y="7627620"/>
            <a:ext cx="3291840" cy="438150"/>
          </a:xfrm>
        </p:spPr>
        <p:txBody>
          <a:bodyPr/>
          <a:lstStyle/>
          <a:p>
            <a:fld id="{B68A7C1E-2A5F-40B7-A582-9DDDC615245A}"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pic>
        <p:nvPicPr>
          <p:cNvPr id="19" name="图形 18"/>
          <p:cNvPicPr>
            <a:picLocks noChangeAspect="1"/>
          </p:cNvPicPr>
          <p:nvPr userDrawn="1">
            <p:custDataLst>
              <p:tags r:id="rId2"/>
            </p:custDataLst>
          </p:nvPr>
        </p:nvPicPr>
        <p:blipFill>
          <a:blip r:embed="rId3"/>
          <a:stretch>
            <a:fillRect/>
          </a:stretch>
        </p:blipFill>
        <p:spPr>
          <a:xfrm>
            <a:off x="0" y="0"/>
            <a:ext cx="14630400" cy="8229600"/>
          </a:xfrm>
          <a:prstGeom prst="rect">
            <a:avLst/>
          </a:prstGeom>
        </p:spPr>
      </p:pic>
      <p:sp>
        <p:nvSpPr>
          <p:cNvPr id="17" name="矩形 16"/>
          <p:cNvSpPr/>
          <p:nvPr userDrawn="1">
            <p:custDataLst>
              <p:tags r:id="rId4"/>
            </p:custDataLst>
          </p:nvPr>
        </p:nvSpPr>
        <p:spPr>
          <a:xfrm>
            <a:off x="12128315" y="0"/>
            <a:ext cx="2164080"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0" name="节编号"/>
          <p:cNvSpPr txBox="1">
            <a:spLocks noGrp="1"/>
          </p:cNvSpPr>
          <p:nvPr>
            <p:ph type="body" idx="15" hasCustomPrompt="1"/>
            <p:custDataLst>
              <p:tags r:id="rId5"/>
            </p:custDataLst>
          </p:nvPr>
        </p:nvSpPr>
        <p:spPr>
          <a:xfrm>
            <a:off x="5957177" y="1577408"/>
            <a:ext cx="2715282" cy="1843361"/>
          </a:xfrm>
          <a:prstGeom prst="rect">
            <a:avLst/>
          </a:prstGeom>
          <a:noFill/>
        </p:spPr>
        <p:txBody>
          <a:bodyPr wrap="none" lIns="0" tIns="0" rIns="0" bIns="0" rtlCol="0" anchor="t" anchorCtr="0">
            <a:normAutofit/>
          </a:bodyPr>
          <a:lstStyle>
            <a:lvl1pPr marL="0" marR="0" algn="ctr" defTabSz="914400" rtl="0" eaLnBrk="1" fontAlgn="auto" latinLnBrk="0" hangingPunct="1">
              <a:lnSpc>
                <a:spcPct val="100000"/>
              </a:lnSpc>
              <a:buClrTx/>
              <a:buSzTx/>
              <a:buFontTx/>
              <a:buNone/>
              <a:defRPr kumimoji="0" lang="en-US" sz="13200" b="1" i="0" u="none" strike="noStrike" kern="1200" cap="none" spc="0" normalizeH="0" baseline="0" noProof="1" dirty="0">
                <a:gradFill>
                  <a:gsLst>
                    <a:gs pos="0">
                      <a:schemeClr val="bg1">
                        <a:lumMod val="95000"/>
                        <a:alpha val="50000"/>
                      </a:schemeClr>
                    </a:gs>
                    <a:gs pos="97000">
                      <a:schemeClr val="bg1">
                        <a:alpha val="19000"/>
                        <a:lumMod val="0"/>
                        <a:lumOff val="100000"/>
                      </a:schemeClr>
                    </a:gs>
                  </a:gsLst>
                  <a:lin ang="5400000" scaled="0"/>
                </a:gradFill>
                <a:latin typeface="+mn-lt"/>
                <a:sym typeface="思源宋体 CN Heavy" panose="02020900000000000000" charset="-122"/>
              </a:defRPr>
            </a:lvl1pPr>
          </a:lstStyle>
          <a:p>
            <a:pPr lvl="0" algn="ctr"/>
            <a:r>
              <a:rPr dirty="0">
                <a:latin typeface="+mn-lt"/>
                <a:sym typeface="+mn-ea"/>
              </a:rPr>
              <a:t>Click to add text</a:t>
            </a:r>
            <a:endParaRPr dirty="0">
              <a:sym typeface="+mn-ea"/>
            </a:endParaRPr>
          </a:p>
        </p:txBody>
      </p:sp>
      <p:sp>
        <p:nvSpPr>
          <p:cNvPr id="9" name="标题"/>
          <p:cNvSpPr txBox="1">
            <a:spLocks noGrp="1"/>
          </p:cNvSpPr>
          <p:nvPr>
            <p:ph type="title" idx="14" hasCustomPrompt="1"/>
            <p:custDataLst>
              <p:tags r:id="rId6"/>
            </p:custDataLst>
          </p:nvPr>
        </p:nvSpPr>
        <p:spPr>
          <a:xfrm>
            <a:off x="3070769" y="3153685"/>
            <a:ext cx="8488096" cy="2036368"/>
          </a:xfrm>
          <a:prstGeom prst="rect">
            <a:avLst/>
          </a:prstGeom>
          <a:noFill/>
        </p:spPr>
        <p:txBody>
          <a:bodyPr wrap="square" lIns="0" tIns="0" rIns="0" bIns="0" rtlCol="0" anchor="t">
            <a:normAutofit/>
          </a:bodyPr>
          <a:lstStyle>
            <a:lvl1pPr marL="0" marR="0" algn="ctr" defTabSz="914400" rtl="0" eaLnBrk="1" fontAlgn="auto" latinLnBrk="0" hangingPunct="1">
              <a:lnSpc>
                <a:spcPct val="100000"/>
              </a:lnSpc>
              <a:buClrTx/>
              <a:buSzTx/>
              <a:buFontTx/>
              <a:buNone/>
              <a:defRPr kumimoji="0" lang="en-US" sz="5760" b="1" i="0" u="none" strike="noStrike" kern="1200" cap="none" spc="0" normalizeH="0" baseline="0" noProof="1" dirty="0">
                <a:solidFill>
                  <a:schemeClr val="accent1"/>
                </a:solidFill>
                <a:latin typeface="+mj-lt"/>
                <a:sym typeface="思源宋体 CN Heavy" panose="02020900000000000000" charset="-122"/>
              </a:defRPr>
            </a:lvl1pPr>
          </a:lstStyle>
          <a:p>
            <a:pPr lvl="0" algn="ctr"/>
            <a:r>
              <a:rPr lang="en-US" dirty="0">
                <a:latin typeface="+mj-lt"/>
                <a:sym typeface="+mn-ea"/>
              </a:rPr>
              <a:t>Click to add title</a:t>
            </a:r>
            <a:endParaRPr lang="en-US" dirty="0">
              <a:sym typeface="+mn-ea"/>
            </a:endParaRPr>
          </a:p>
        </p:txBody>
      </p:sp>
      <p:cxnSp>
        <p:nvCxnSpPr>
          <p:cNvPr id="7" name="直接连接符 6"/>
          <p:cNvCxnSpPr/>
          <p:nvPr userDrawn="1">
            <p:custDataLst>
              <p:tags r:id="rId7"/>
            </p:custDataLst>
          </p:nvPr>
        </p:nvCxnSpPr>
        <p:spPr>
          <a:xfrm>
            <a:off x="1296162" y="647700"/>
            <a:ext cx="16078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custDataLst>
              <p:tags r:id="rId8"/>
            </p:custDataLst>
          </p:nvPr>
        </p:nvCxnSpPr>
        <p:spPr>
          <a:xfrm>
            <a:off x="1296162" y="717804"/>
            <a:ext cx="16078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9"/>
            </p:custDataLst>
          </p:nvPr>
        </p:nvCxnSpPr>
        <p:spPr>
          <a:xfrm>
            <a:off x="1296162" y="787908"/>
            <a:ext cx="16078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日期占位符 3"/>
          <p:cNvSpPr>
            <a:spLocks noGrp="1"/>
          </p:cNvSpPr>
          <p:nvPr>
            <p:ph type="dt" sz="half" idx="10"/>
            <p:custDataLst>
              <p:tags r:id="rId10"/>
            </p:custDataLst>
          </p:nvPr>
        </p:nvSpPr>
        <p:spPr>
          <a:xfrm>
            <a:off x="1005840" y="7627620"/>
            <a:ext cx="3291840" cy="438150"/>
          </a:xfrm>
        </p:spPr>
        <p:txBody>
          <a:bodyPr/>
          <a:lstStyle/>
          <a:p>
            <a:r>
              <a:rPr lang="en-US"/>
              <a:t>Date Area</a:t>
            </a:r>
            <a:endParaRPr lang="en-US"/>
          </a:p>
        </p:txBody>
      </p:sp>
      <p:sp>
        <p:nvSpPr>
          <p:cNvPr id="5" name="页脚占位符 4"/>
          <p:cNvSpPr>
            <a:spLocks noGrp="1"/>
          </p:cNvSpPr>
          <p:nvPr>
            <p:ph type="ftr" sz="quarter" idx="11"/>
            <p:custDataLst>
              <p:tags r:id="rId11"/>
            </p:custDataLst>
          </p:nvPr>
        </p:nvSpPr>
        <p:spPr>
          <a:xfrm>
            <a:off x="4846320" y="7627620"/>
            <a:ext cx="4937760" cy="438150"/>
          </a:xfrm>
        </p:spPr>
        <p:txBody>
          <a:bodyPr/>
          <a:lstStyle/>
          <a:p>
            <a:endParaRPr lang="en-US"/>
          </a:p>
        </p:txBody>
      </p:sp>
      <p:sp>
        <p:nvSpPr>
          <p:cNvPr id="6" name="灯片编号占位符 5"/>
          <p:cNvSpPr>
            <a:spLocks noGrp="1"/>
          </p:cNvSpPr>
          <p:nvPr>
            <p:ph type="sldNum" sz="quarter" idx="12"/>
            <p:custDataLst>
              <p:tags r:id="rId12"/>
            </p:custDataLst>
          </p:nvPr>
        </p:nvSpPr>
        <p:spPr>
          <a:xfrm>
            <a:off x="10332720" y="7627620"/>
            <a:ext cx="3291840" cy="438150"/>
          </a:xfrm>
        </p:spPr>
        <p:txBody>
          <a:bodyPr/>
          <a:lstStyle/>
          <a:p>
            <a:fld id="{B68A7C1E-2A5F-40B7-A582-9DDDC615245A}" type="slidenum">
              <a:rPr lang="en-US" smtClean="0"/>
            </a:fld>
            <a:endParaRPr lang="en-US"/>
          </a:p>
        </p:txBody>
      </p:sp>
      <p:pic>
        <p:nvPicPr>
          <p:cNvPr id="3" name="图片 2" descr="图片1"/>
          <p:cNvPicPr>
            <a:picLocks noChangeAspect="1"/>
          </p:cNvPicPr>
          <p:nvPr userDrawn="1">
            <p:custDataLst>
              <p:tags r:id="rId13"/>
            </p:custDataLst>
          </p:nvPr>
        </p:nvPicPr>
        <p:blipFill>
          <a:blip r:embed="rId14">
            <a:duotone>
              <a:prstClr val="black"/>
              <a:schemeClr val="accent1">
                <a:lumMod val="20000"/>
                <a:lumOff val="80000"/>
                <a:tint val="45000"/>
                <a:satMod val="400000"/>
              </a:schemeClr>
            </a:duotone>
          </a:blip>
          <a:stretch>
            <a:fillRect/>
          </a:stretch>
        </p:blipFill>
        <p:spPr>
          <a:xfrm>
            <a:off x="2814066" y="5132832"/>
            <a:ext cx="9002268" cy="1754886"/>
          </a:xfrm>
          <a:prstGeom prst="rect">
            <a:avLst/>
          </a:prstGeom>
        </p:spPr>
      </p:pic>
      <p:sp>
        <p:nvSpPr>
          <p:cNvPr id="16" name="任意多边形: 形状 38"/>
          <p:cNvSpPr/>
          <p:nvPr userDrawn="1">
            <p:custDataLst>
              <p:tags r:id="rId15"/>
            </p:custDataLst>
          </p:nvPr>
        </p:nvSpPr>
        <p:spPr>
          <a:xfrm>
            <a:off x="4523232" y="5596128"/>
            <a:ext cx="2662428" cy="179832"/>
          </a:xfrm>
          <a:custGeom>
            <a:avLst/>
            <a:gdLst>
              <a:gd name="connsiteX0" fmla="*/ 2703247 w 2704728"/>
              <a:gd name="connsiteY0" fmla="*/ -67 h 182661"/>
              <a:gd name="connsiteX1" fmla="*/ 2673799 w 2704728"/>
              <a:gd name="connsiteY1" fmla="*/ 94210 h 182661"/>
              <a:gd name="connsiteX2" fmla="*/ -70 w 2704728"/>
              <a:gd name="connsiteY2" fmla="*/ 182594 h 182661"/>
              <a:gd name="connsiteX3" fmla="*/ -70 w 2704728"/>
              <a:gd name="connsiteY3" fmla="*/ 76533 h 182661"/>
              <a:gd name="connsiteX4" fmla="*/ 1242631 w 2704728"/>
              <a:gd name="connsiteY4" fmla="*/ 23502 h 182661"/>
              <a:gd name="connsiteX5" fmla="*/ 2703247 w 2704728"/>
              <a:gd name="connsiteY5" fmla="*/ -67 h 18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4728" h="182661">
                <a:moveTo>
                  <a:pt x="2703247" y="-67"/>
                </a:moveTo>
                <a:cubicBezTo>
                  <a:pt x="2703247" y="-67"/>
                  <a:pt x="2714438" y="66286"/>
                  <a:pt x="2673799" y="94210"/>
                </a:cubicBezTo>
                <a:cubicBezTo>
                  <a:pt x="2673799" y="94210"/>
                  <a:pt x="415263" y="136723"/>
                  <a:pt x="-70" y="182594"/>
                </a:cubicBezTo>
                <a:lnTo>
                  <a:pt x="-70" y="76533"/>
                </a:lnTo>
                <a:cubicBezTo>
                  <a:pt x="-70" y="76533"/>
                  <a:pt x="967076" y="29395"/>
                  <a:pt x="1242631" y="23502"/>
                </a:cubicBezTo>
                <a:cubicBezTo>
                  <a:pt x="1470446" y="18647"/>
                  <a:pt x="2703247" y="-67"/>
                  <a:pt x="2703247"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109728" tIns="54864" rIns="109728" bIns="54864" numCol="1" spcCol="0" rtlCol="0" fromWordArt="0" anchor="ctr" anchorCtr="0" forceAA="0" compatLnSpc="1">
            <a:noAutofit/>
          </a:bodyPr>
          <a:lstStyle/>
          <a:p>
            <a:pPr lvl="0"/>
            <a:endParaRPr lang="en-US" sz="2160"/>
          </a:p>
        </p:txBody>
      </p:sp>
      <p:sp>
        <p:nvSpPr>
          <p:cNvPr id="18" name="任意多边形: 形状 39"/>
          <p:cNvSpPr/>
          <p:nvPr userDrawn="1">
            <p:custDataLst>
              <p:tags r:id="rId16"/>
            </p:custDataLst>
          </p:nvPr>
        </p:nvSpPr>
        <p:spPr>
          <a:xfrm>
            <a:off x="3261360" y="5670804"/>
            <a:ext cx="1238250" cy="674370"/>
          </a:xfrm>
          <a:custGeom>
            <a:avLst/>
            <a:gdLst>
              <a:gd name="connsiteX0" fmla="*/ 1257908 w 1257978"/>
              <a:gd name="connsiteY0" fmla="*/ -67 h 685403"/>
              <a:gd name="connsiteX1" fmla="*/ 1257908 w 1257978"/>
              <a:gd name="connsiteY1" fmla="*/ 105994 h 685403"/>
              <a:gd name="connsiteX2" fmla="*/ 138888 w 1257978"/>
              <a:gd name="connsiteY2" fmla="*/ 371148 h 685403"/>
              <a:gd name="connsiteX3" fmla="*/ 333244 w 1257978"/>
              <a:gd name="connsiteY3" fmla="*/ 595056 h 685403"/>
              <a:gd name="connsiteX4" fmla="*/ 1081221 w 1257978"/>
              <a:gd name="connsiteY4" fmla="*/ 583271 h 685403"/>
              <a:gd name="connsiteX5" fmla="*/ 951650 w 1257978"/>
              <a:gd name="connsiteY5" fmla="*/ 665764 h 685403"/>
              <a:gd name="connsiteX6" fmla="*/ 97661 w 1257978"/>
              <a:gd name="connsiteY6" fmla="*/ 642194 h 685403"/>
              <a:gd name="connsiteX7" fmla="*/ 156557 w 1257978"/>
              <a:gd name="connsiteY7" fmla="*/ 253302 h 685403"/>
              <a:gd name="connsiteX8" fmla="*/ 1257908 w 1257978"/>
              <a:gd name="connsiteY8" fmla="*/ -67 h 68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978" h="685403">
                <a:moveTo>
                  <a:pt x="1257908" y="-67"/>
                </a:moveTo>
                <a:lnTo>
                  <a:pt x="1257908" y="105994"/>
                </a:lnTo>
                <a:cubicBezTo>
                  <a:pt x="1257908" y="105994"/>
                  <a:pt x="306234" y="180727"/>
                  <a:pt x="138888" y="371148"/>
                </a:cubicBezTo>
                <a:cubicBezTo>
                  <a:pt x="-2851" y="532432"/>
                  <a:pt x="197890" y="597030"/>
                  <a:pt x="333244" y="595056"/>
                </a:cubicBezTo>
                <a:cubicBezTo>
                  <a:pt x="404314" y="594019"/>
                  <a:pt x="1081221" y="583271"/>
                  <a:pt x="1081221" y="583271"/>
                </a:cubicBezTo>
                <a:lnTo>
                  <a:pt x="951650" y="665764"/>
                </a:lnTo>
                <a:cubicBezTo>
                  <a:pt x="951650" y="665764"/>
                  <a:pt x="261980" y="722777"/>
                  <a:pt x="97661" y="642194"/>
                </a:cubicBezTo>
                <a:cubicBezTo>
                  <a:pt x="-34236" y="577514"/>
                  <a:pt x="-49255" y="402719"/>
                  <a:pt x="156557" y="253302"/>
                </a:cubicBezTo>
                <a:cubicBezTo>
                  <a:pt x="393194" y="81506"/>
                  <a:pt x="916719" y="17021"/>
                  <a:pt x="1257908"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109728" tIns="54864" rIns="109728" bIns="54864" numCol="1" spcCol="0" rtlCol="0" fromWordArt="0" anchor="ctr" anchorCtr="0" forceAA="0" compatLnSpc="1">
            <a:noAutofit/>
          </a:bodyPr>
          <a:lstStyle/>
          <a:p>
            <a:pPr lvl="0"/>
            <a:endParaRPr lang="en-US" sz="2160"/>
          </a:p>
        </p:txBody>
      </p:sp>
      <p:sp>
        <p:nvSpPr>
          <p:cNvPr id="20" name="任意多边形: 形状 40"/>
          <p:cNvSpPr/>
          <p:nvPr userDrawn="1">
            <p:custDataLst>
              <p:tags r:id="rId17"/>
            </p:custDataLst>
          </p:nvPr>
        </p:nvSpPr>
        <p:spPr>
          <a:xfrm>
            <a:off x="3659124" y="5798820"/>
            <a:ext cx="1658112" cy="437388"/>
          </a:xfrm>
          <a:custGeom>
            <a:avLst/>
            <a:gdLst>
              <a:gd name="connsiteX0" fmla="*/ 1684350 w 1684419"/>
              <a:gd name="connsiteY0" fmla="*/ -67 h 444618"/>
              <a:gd name="connsiteX1" fmla="*/ 1366313 w 1684419"/>
              <a:gd name="connsiteY1" fmla="*/ 394717 h 444618"/>
              <a:gd name="connsiteX2" fmla="*/ 1113061 w 1684419"/>
              <a:gd name="connsiteY2" fmla="*/ 441856 h 444618"/>
              <a:gd name="connsiteX3" fmla="*/ 1354533 w 1684419"/>
              <a:gd name="connsiteY3" fmla="*/ 259194 h 444618"/>
              <a:gd name="connsiteX4" fmla="*/ 1431098 w 1684419"/>
              <a:gd name="connsiteY4" fmla="*/ 164918 h 444618"/>
              <a:gd name="connsiteX5" fmla="*/ 930484 w 1684419"/>
              <a:gd name="connsiteY5" fmla="*/ 182594 h 444618"/>
              <a:gd name="connsiteX6" fmla="*/ 930484 w 1684419"/>
              <a:gd name="connsiteY6" fmla="*/ 153133 h 444618"/>
              <a:gd name="connsiteX7" fmla="*/ 906925 w 1684419"/>
              <a:gd name="connsiteY7" fmla="*/ 153133 h 444618"/>
              <a:gd name="connsiteX8" fmla="*/ 901036 w 1684419"/>
              <a:gd name="connsiteY8" fmla="*/ 135456 h 444618"/>
              <a:gd name="connsiteX9" fmla="*/ 895146 w 1684419"/>
              <a:gd name="connsiteY9" fmla="*/ 129564 h 444618"/>
              <a:gd name="connsiteX10" fmla="*/ 889257 w 1684419"/>
              <a:gd name="connsiteY10" fmla="*/ 153133 h 444618"/>
              <a:gd name="connsiteX11" fmla="*/ 871588 w 1684419"/>
              <a:gd name="connsiteY11" fmla="*/ 153133 h 444618"/>
              <a:gd name="connsiteX12" fmla="*/ 871588 w 1684419"/>
              <a:gd name="connsiteY12" fmla="*/ 129564 h 444618"/>
              <a:gd name="connsiteX13" fmla="*/ 865698 w 1684419"/>
              <a:gd name="connsiteY13" fmla="*/ 129564 h 444618"/>
              <a:gd name="connsiteX14" fmla="*/ 859809 w 1684419"/>
              <a:gd name="connsiteY14" fmla="*/ 182594 h 444618"/>
              <a:gd name="connsiteX15" fmla="*/ -70 w 1684419"/>
              <a:gd name="connsiteY15" fmla="*/ 229733 h 444618"/>
              <a:gd name="connsiteX16" fmla="*/ 859809 w 1684419"/>
              <a:gd name="connsiteY16" fmla="*/ 52964 h 444618"/>
              <a:gd name="connsiteX17" fmla="*/ 865698 w 1684419"/>
              <a:gd name="connsiteY17" fmla="*/ 111887 h 444618"/>
              <a:gd name="connsiteX18" fmla="*/ 871588 w 1684419"/>
              <a:gd name="connsiteY18" fmla="*/ 111887 h 444618"/>
              <a:gd name="connsiteX19" fmla="*/ 877477 w 1684419"/>
              <a:gd name="connsiteY19" fmla="*/ 70641 h 444618"/>
              <a:gd name="connsiteX20" fmla="*/ 889257 w 1684419"/>
              <a:gd name="connsiteY20" fmla="*/ 70641 h 444618"/>
              <a:gd name="connsiteX21" fmla="*/ 895146 w 1684419"/>
              <a:gd name="connsiteY21" fmla="*/ 47071 h 444618"/>
              <a:gd name="connsiteX22" fmla="*/ 1684350 w 1684419"/>
              <a:gd name="connsiteY22" fmla="*/ -67 h 44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84419" h="444618">
                <a:moveTo>
                  <a:pt x="1684350" y="-67"/>
                </a:moveTo>
                <a:cubicBezTo>
                  <a:pt x="1684350" y="-67"/>
                  <a:pt x="1589257" y="327934"/>
                  <a:pt x="1366313" y="394717"/>
                </a:cubicBezTo>
                <a:cubicBezTo>
                  <a:pt x="1143368" y="461501"/>
                  <a:pt x="1113061" y="441856"/>
                  <a:pt x="1113061" y="441856"/>
                </a:cubicBezTo>
                <a:cubicBezTo>
                  <a:pt x="1113061" y="441856"/>
                  <a:pt x="1307729" y="326862"/>
                  <a:pt x="1354533" y="259194"/>
                </a:cubicBezTo>
                <a:cubicBezTo>
                  <a:pt x="1401338" y="191527"/>
                  <a:pt x="1431098" y="164918"/>
                  <a:pt x="1431098" y="164918"/>
                </a:cubicBezTo>
                <a:lnTo>
                  <a:pt x="930484" y="182594"/>
                </a:lnTo>
                <a:lnTo>
                  <a:pt x="930484" y="153133"/>
                </a:lnTo>
                <a:lnTo>
                  <a:pt x="906925" y="153133"/>
                </a:lnTo>
                <a:lnTo>
                  <a:pt x="901036" y="135456"/>
                </a:lnTo>
                <a:lnTo>
                  <a:pt x="895146" y="129564"/>
                </a:lnTo>
                <a:lnTo>
                  <a:pt x="889257" y="153133"/>
                </a:lnTo>
                <a:lnTo>
                  <a:pt x="871588" y="153133"/>
                </a:lnTo>
                <a:lnTo>
                  <a:pt x="871588" y="129564"/>
                </a:lnTo>
                <a:lnTo>
                  <a:pt x="865698" y="129564"/>
                </a:lnTo>
                <a:lnTo>
                  <a:pt x="859809" y="182594"/>
                </a:lnTo>
                <a:cubicBezTo>
                  <a:pt x="859809" y="182594"/>
                  <a:pt x="188473" y="204879"/>
                  <a:pt x="-70" y="229733"/>
                </a:cubicBezTo>
                <a:cubicBezTo>
                  <a:pt x="-70" y="229733"/>
                  <a:pt x="475926" y="49906"/>
                  <a:pt x="859809" y="52964"/>
                </a:cubicBezTo>
                <a:lnTo>
                  <a:pt x="865698" y="111887"/>
                </a:lnTo>
                <a:lnTo>
                  <a:pt x="871588" y="111887"/>
                </a:lnTo>
                <a:lnTo>
                  <a:pt x="877477" y="70641"/>
                </a:lnTo>
                <a:lnTo>
                  <a:pt x="889257" y="70641"/>
                </a:lnTo>
                <a:lnTo>
                  <a:pt x="895146" y="47071"/>
                </a:lnTo>
                <a:lnTo>
                  <a:pt x="1684350" y="-67"/>
                </a:ln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109728" tIns="54864" rIns="109728" bIns="54864" numCol="1" spcCol="0" rtlCol="0" fromWordArt="0" anchor="ctr" anchorCtr="0" forceAA="0" compatLnSpc="1">
            <a:noAutofit/>
          </a:bodyPr>
          <a:lstStyle/>
          <a:p>
            <a:pPr lvl="0"/>
            <a:endParaRPr lang="en-US" sz="2160"/>
          </a:p>
        </p:txBody>
      </p:sp>
      <p:sp>
        <p:nvSpPr>
          <p:cNvPr id="2" name="任意多边形: 形状 42"/>
          <p:cNvSpPr/>
          <p:nvPr userDrawn="1">
            <p:custDataLst>
              <p:tags r:id="rId18"/>
            </p:custDataLst>
          </p:nvPr>
        </p:nvSpPr>
        <p:spPr>
          <a:xfrm flipH="1">
            <a:off x="7269480" y="5596128"/>
            <a:ext cx="2662428" cy="179832"/>
          </a:xfrm>
          <a:custGeom>
            <a:avLst/>
            <a:gdLst>
              <a:gd name="connsiteX0" fmla="*/ 2703247 w 2704728"/>
              <a:gd name="connsiteY0" fmla="*/ -67 h 182661"/>
              <a:gd name="connsiteX1" fmla="*/ 2673799 w 2704728"/>
              <a:gd name="connsiteY1" fmla="*/ 94210 h 182661"/>
              <a:gd name="connsiteX2" fmla="*/ -70 w 2704728"/>
              <a:gd name="connsiteY2" fmla="*/ 182594 h 182661"/>
              <a:gd name="connsiteX3" fmla="*/ -70 w 2704728"/>
              <a:gd name="connsiteY3" fmla="*/ 76533 h 182661"/>
              <a:gd name="connsiteX4" fmla="*/ 1242631 w 2704728"/>
              <a:gd name="connsiteY4" fmla="*/ 23502 h 182661"/>
              <a:gd name="connsiteX5" fmla="*/ 2703247 w 2704728"/>
              <a:gd name="connsiteY5" fmla="*/ -67 h 18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4728" h="182661">
                <a:moveTo>
                  <a:pt x="2703247" y="-67"/>
                </a:moveTo>
                <a:cubicBezTo>
                  <a:pt x="2703247" y="-67"/>
                  <a:pt x="2714438" y="66286"/>
                  <a:pt x="2673799" y="94210"/>
                </a:cubicBezTo>
                <a:cubicBezTo>
                  <a:pt x="2673799" y="94210"/>
                  <a:pt x="415263" y="136723"/>
                  <a:pt x="-70" y="182594"/>
                </a:cubicBezTo>
                <a:lnTo>
                  <a:pt x="-70" y="76533"/>
                </a:lnTo>
                <a:cubicBezTo>
                  <a:pt x="-70" y="76533"/>
                  <a:pt x="967076" y="29395"/>
                  <a:pt x="1242631" y="23502"/>
                </a:cubicBezTo>
                <a:cubicBezTo>
                  <a:pt x="1470446" y="18647"/>
                  <a:pt x="2703247" y="-67"/>
                  <a:pt x="2703247"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109728" tIns="54864" rIns="109728" bIns="54864" numCol="1" spcCol="0" rtlCol="0" fromWordArt="0" anchor="ctr" anchorCtr="0" forceAA="0" compatLnSpc="1">
            <a:noAutofit/>
          </a:bodyPr>
          <a:lstStyle/>
          <a:p>
            <a:pPr lvl="0"/>
            <a:endParaRPr lang="en-US" sz="2160"/>
          </a:p>
        </p:txBody>
      </p:sp>
      <p:sp>
        <p:nvSpPr>
          <p:cNvPr id="11" name="任意多边形: 形状 43"/>
          <p:cNvSpPr/>
          <p:nvPr userDrawn="1">
            <p:custDataLst>
              <p:tags r:id="rId19"/>
            </p:custDataLst>
          </p:nvPr>
        </p:nvSpPr>
        <p:spPr>
          <a:xfrm flipH="1">
            <a:off x="9955530" y="5670804"/>
            <a:ext cx="1238250" cy="674370"/>
          </a:xfrm>
          <a:custGeom>
            <a:avLst/>
            <a:gdLst>
              <a:gd name="connsiteX0" fmla="*/ 1257908 w 1257978"/>
              <a:gd name="connsiteY0" fmla="*/ -67 h 685403"/>
              <a:gd name="connsiteX1" fmla="*/ 1257908 w 1257978"/>
              <a:gd name="connsiteY1" fmla="*/ 105994 h 685403"/>
              <a:gd name="connsiteX2" fmla="*/ 138888 w 1257978"/>
              <a:gd name="connsiteY2" fmla="*/ 371148 h 685403"/>
              <a:gd name="connsiteX3" fmla="*/ 333244 w 1257978"/>
              <a:gd name="connsiteY3" fmla="*/ 595056 h 685403"/>
              <a:gd name="connsiteX4" fmla="*/ 1081221 w 1257978"/>
              <a:gd name="connsiteY4" fmla="*/ 583271 h 685403"/>
              <a:gd name="connsiteX5" fmla="*/ 951650 w 1257978"/>
              <a:gd name="connsiteY5" fmla="*/ 665764 h 685403"/>
              <a:gd name="connsiteX6" fmla="*/ 97661 w 1257978"/>
              <a:gd name="connsiteY6" fmla="*/ 642194 h 685403"/>
              <a:gd name="connsiteX7" fmla="*/ 156557 w 1257978"/>
              <a:gd name="connsiteY7" fmla="*/ 253302 h 685403"/>
              <a:gd name="connsiteX8" fmla="*/ 1257908 w 1257978"/>
              <a:gd name="connsiteY8" fmla="*/ -67 h 68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978" h="685403">
                <a:moveTo>
                  <a:pt x="1257908" y="-67"/>
                </a:moveTo>
                <a:lnTo>
                  <a:pt x="1257908" y="105994"/>
                </a:lnTo>
                <a:cubicBezTo>
                  <a:pt x="1257908" y="105994"/>
                  <a:pt x="306234" y="180727"/>
                  <a:pt x="138888" y="371148"/>
                </a:cubicBezTo>
                <a:cubicBezTo>
                  <a:pt x="-2851" y="532432"/>
                  <a:pt x="197890" y="597030"/>
                  <a:pt x="333244" y="595056"/>
                </a:cubicBezTo>
                <a:cubicBezTo>
                  <a:pt x="404314" y="594019"/>
                  <a:pt x="1081221" y="583271"/>
                  <a:pt x="1081221" y="583271"/>
                </a:cubicBezTo>
                <a:lnTo>
                  <a:pt x="951650" y="665764"/>
                </a:lnTo>
                <a:cubicBezTo>
                  <a:pt x="951650" y="665764"/>
                  <a:pt x="261980" y="722777"/>
                  <a:pt x="97661" y="642194"/>
                </a:cubicBezTo>
                <a:cubicBezTo>
                  <a:pt x="-34236" y="577514"/>
                  <a:pt x="-49255" y="402719"/>
                  <a:pt x="156557" y="253302"/>
                </a:cubicBezTo>
                <a:cubicBezTo>
                  <a:pt x="393194" y="81506"/>
                  <a:pt x="916719" y="17021"/>
                  <a:pt x="1257908"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109728" tIns="54864" rIns="109728" bIns="54864" numCol="1" spcCol="0" rtlCol="0" fromWordArt="0" anchor="ctr" anchorCtr="0" forceAA="0" compatLnSpc="1">
            <a:noAutofit/>
          </a:bodyPr>
          <a:lstStyle/>
          <a:p>
            <a:pPr lvl="0"/>
            <a:endParaRPr lang="en-US" sz="2160"/>
          </a:p>
        </p:txBody>
      </p:sp>
      <p:sp>
        <p:nvSpPr>
          <p:cNvPr id="12" name="任意多边形: 形状 44"/>
          <p:cNvSpPr/>
          <p:nvPr userDrawn="1">
            <p:custDataLst>
              <p:tags r:id="rId20"/>
            </p:custDataLst>
          </p:nvPr>
        </p:nvSpPr>
        <p:spPr>
          <a:xfrm flipH="1">
            <a:off x="9137904" y="5798820"/>
            <a:ext cx="1658112" cy="437388"/>
          </a:xfrm>
          <a:custGeom>
            <a:avLst/>
            <a:gdLst>
              <a:gd name="connsiteX0" fmla="*/ 1684350 w 1684419"/>
              <a:gd name="connsiteY0" fmla="*/ -67 h 444618"/>
              <a:gd name="connsiteX1" fmla="*/ 1366313 w 1684419"/>
              <a:gd name="connsiteY1" fmla="*/ 394717 h 444618"/>
              <a:gd name="connsiteX2" fmla="*/ 1113061 w 1684419"/>
              <a:gd name="connsiteY2" fmla="*/ 441856 h 444618"/>
              <a:gd name="connsiteX3" fmla="*/ 1354533 w 1684419"/>
              <a:gd name="connsiteY3" fmla="*/ 259194 h 444618"/>
              <a:gd name="connsiteX4" fmla="*/ 1431098 w 1684419"/>
              <a:gd name="connsiteY4" fmla="*/ 164918 h 444618"/>
              <a:gd name="connsiteX5" fmla="*/ 930484 w 1684419"/>
              <a:gd name="connsiteY5" fmla="*/ 182594 h 444618"/>
              <a:gd name="connsiteX6" fmla="*/ 930484 w 1684419"/>
              <a:gd name="connsiteY6" fmla="*/ 153133 h 444618"/>
              <a:gd name="connsiteX7" fmla="*/ 906925 w 1684419"/>
              <a:gd name="connsiteY7" fmla="*/ 153133 h 444618"/>
              <a:gd name="connsiteX8" fmla="*/ 901036 w 1684419"/>
              <a:gd name="connsiteY8" fmla="*/ 135456 h 444618"/>
              <a:gd name="connsiteX9" fmla="*/ 895146 w 1684419"/>
              <a:gd name="connsiteY9" fmla="*/ 129564 h 444618"/>
              <a:gd name="connsiteX10" fmla="*/ 889257 w 1684419"/>
              <a:gd name="connsiteY10" fmla="*/ 153133 h 444618"/>
              <a:gd name="connsiteX11" fmla="*/ 871588 w 1684419"/>
              <a:gd name="connsiteY11" fmla="*/ 153133 h 444618"/>
              <a:gd name="connsiteX12" fmla="*/ 871588 w 1684419"/>
              <a:gd name="connsiteY12" fmla="*/ 129564 h 444618"/>
              <a:gd name="connsiteX13" fmla="*/ 865698 w 1684419"/>
              <a:gd name="connsiteY13" fmla="*/ 129564 h 444618"/>
              <a:gd name="connsiteX14" fmla="*/ 859809 w 1684419"/>
              <a:gd name="connsiteY14" fmla="*/ 182594 h 444618"/>
              <a:gd name="connsiteX15" fmla="*/ -70 w 1684419"/>
              <a:gd name="connsiteY15" fmla="*/ 229733 h 444618"/>
              <a:gd name="connsiteX16" fmla="*/ 859809 w 1684419"/>
              <a:gd name="connsiteY16" fmla="*/ 52964 h 444618"/>
              <a:gd name="connsiteX17" fmla="*/ 865698 w 1684419"/>
              <a:gd name="connsiteY17" fmla="*/ 111887 h 444618"/>
              <a:gd name="connsiteX18" fmla="*/ 871588 w 1684419"/>
              <a:gd name="connsiteY18" fmla="*/ 111887 h 444618"/>
              <a:gd name="connsiteX19" fmla="*/ 877477 w 1684419"/>
              <a:gd name="connsiteY19" fmla="*/ 70641 h 444618"/>
              <a:gd name="connsiteX20" fmla="*/ 889257 w 1684419"/>
              <a:gd name="connsiteY20" fmla="*/ 70641 h 444618"/>
              <a:gd name="connsiteX21" fmla="*/ 895146 w 1684419"/>
              <a:gd name="connsiteY21" fmla="*/ 47071 h 444618"/>
              <a:gd name="connsiteX22" fmla="*/ 1684350 w 1684419"/>
              <a:gd name="connsiteY22" fmla="*/ -67 h 44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84419" h="444618">
                <a:moveTo>
                  <a:pt x="1684350" y="-67"/>
                </a:moveTo>
                <a:cubicBezTo>
                  <a:pt x="1684350" y="-67"/>
                  <a:pt x="1589257" y="327934"/>
                  <a:pt x="1366313" y="394717"/>
                </a:cubicBezTo>
                <a:cubicBezTo>
                  <a:pt x="1143368" y="461501"/>
                  <a:pt x="1113061" y="441856"/>
                  <a:pt x="1113061" y="441856"/>
                </a:cubicBezTo>
                <a:cubicBezTo>
                  <a:pt x="1113061" y="441856"/>
                  <a:pt x="1307729" y="326862"/>
                  <a:pt x="1354533" y="259194"/>
                </a:cubicBezTo>
                <a:cubicBezTo>
                  <a:pt x="1401338" y="191527"/>
                  <a:pt x="1431098" y="164918"/>
                  <a:pt x="1431098" y="164918"/>
                </a:cubicBezTo>
                <a:lnTo>
                  <a:pt x="930484" y="182594"/>
                </a:lnTo>
                <a:lnTo>
                  <a:pt x="930484" y="153133"/>
                </a:lnTo>
                <a:lnTo>
                  <a:pt x="906925" y="153133"/>
                </a:lnTo>
                <a:lnTo>
                  <a:pt x="901036" y="135456"/>
                </a:lnTo>
                <a:lnTo>
                  <a:pt x="895146" y="129564"/>
                </a:lnTo>
                <a:lnTo>
                  <a:pt x="889257" y="153133"/>
                </a:lnTo>
                <a:lnTo>
                  <a:pt x="871588" y="153133"/>
                </a:lnTo>
                <a:lnTo>
                  <a:pt x="871588" y="129564"/>
                </a:lnTo>
                <a:lnTo>
                  <a:pt x="865698" y="129564"/>
                </a:lnTo>
                <a:lnTo>
                  <a:pt x="859809" y="182594"/>
                </a:lnTo>
                <a:cubicBezTo>
                  <a:pt x="859809" y="182594"/>
                  <a:pt x="188473" y="204879"/>
                  <a:pt x="-70" y="229733"/>
                </a:cubicBezTo>
                <a:cubicBezTo>
                  <a:pt x="-70" y="229733"/>
                  <a:pt x="475926" y="49906"/>
                  <a:pt x="859809" y="52964"/>
                </a:cubicBezTo>
                <a:lnTo>
                  <a:pt x="865698" y="111887"/>
                </a:lnTo>
                <a:lnTo>
                  <a:pt x="871588" y="111887"/>
                </a:lnTo>
                <a:lnTo>
                  <a:pt x="877477" y="70641"/>
                </a:lnTo>
                <a:lnTo>
                  <a:pt x="889257" y="70641"/>
                </a:lnTo>
                <a:lnTo>
                  <a:pt x="895146" y="47071"/>
                </a:lnTo>
                <a:lnTo>
                  <a:pt x="1684350" y="-67"/>
                </a:ln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109728" tIns="54864" rIns="109728" bIns="54864" numCol="1" spcCol="0" rtlCol="0" fromWordArt="0" anchor="ctr" anchorCtr="0" forceAA="0" compatLnSpc="1">
            <a:noAutofit/>
          </a:bodyPr>
          <a:lstStyle/>
          <a:p>
            <a:pPr lvl="0"/>
            <a:endParaRPr lang="en-US" sz="2160"/>
          </a:p>
        </p:txBody>
      </p:sp>
      <p:sp>
        <p:nvSpPr>
          <p:cNvPr id="31" name="任意多边形 12"/>
          <p:cNvSpPr/>
          <p:nvPr userDrawn="1">
            <p:custDataLst>
              <p:tags r:id="rId21"/>
            </p:custDataLst>
          </p:nvPr>
        </p:nvSpPr>
        <p:spPr>
          <a:xfrm>
            <a:off x="4524756" y="5641086"/>
            <a:ext cx="2638044" cy="87630"/>
          </a:xfrm>
          <a:custGeom>
            <a:avLst/>
            <a:gdLst>
              <a:gd name="connsiteX0" fmla="*/ 4221 w 4221"/>
              <a:gd name="connsiteY0" fmla="*/ 0 h 140"/>
              <a:gd name="connsiteX1" fmla="*/ 0 w 4221"/>
              <a:gd name="connsiteY1" fmla="*/ 140 h 140"/>
            </a:gdLst>
            <a:ahLst/>
            <a:cxnLst>
              <a:cxn ang="0">
                <a:pos x="connsiteX0" y="connsiteY0"/>
              </a:cxn>
              <a:cxn ang="0">
                <a:pos x="connsiteX1" y="connsiteY1"/>
              </a:cxn>
            </a:cxnLst>
            <a:rect l="l" t="t" r="r" b="b"/>
            <a:pathLst>
              <a:path w="4221" h="140">
                <a:moveTo>
                  <a:pt x="4221" y="0"/>
                </a:moveTo>
                <a:cubicBezTo>
                  <a:pt x="3276" y="-3"/>
                  <a:pt x="864" y="68"/>
                  <a:pt x="0" y="140"/>
                </a:cubicBezTo>
              </a:path>
            </a:pathLst>
          </a:custGeom>
          <a:noFill/>
          <a:ln w="28575" cap="rnd">
            <a:gradFill>
              <a:gsLst>
                <a:gs pos="100000">
                  <a:schemeClr val="accent1">
                    <a:lumMod val="20000"/>
                    <a:lumOff val="80000"/>
                    <a:alpha val="20000"/>
                  </a:schemeClr>
                </a:gs>
                <a:gs pos="29000">
                  <a:schemeClr val="accent1">
                    <a:lumMod val="20000"/>
                    <a:lumOff val="80000"/>
                  </a:schemeClr>
                </a:gs>
                <a:gs pos="65000">
                  <a:schemeClr val="accent1">
                    <a:lumMod val="20000"/>
                    <a:lumOff val="80000"/>
                  </a:schemeClr>
                </a:gs>
                <a:gs pos="0">
                  <a:schemeClr val="accent1">
                    <a:lumMod val="20000"/>
                    <a:lumOff val="80000"/>
                    <a:alpha val="20000"/>
                  </a:schemeClr>
                </a:gs>
              </a:gsLst>
              <a:lin ang="582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2" name="任意多边形 13"/>
          <p:cNvSpPr/>
          <p:nvPr userDrawn="1">
            <p:custDataLst>
              <p:tags r:id="rId22"/>
            </p:custDataLst>
          </p:nvPr>
        </p:nvSpPr>
        <p:spPr>
          <a:xfrm>
            <a:off x="3373374" y="5727954"/>
            <a:ext cx="1097280" cy="309372"/>
          </a:xfrm>
          <a:custGeom>
            <a:avLst/>
            <a:gdLst>
              <a:gd name="connsiteX0" fmla="*/ 1756 w 1756"/>
              <a:gd name="connsiteY0" fmla="*/ 0 h 495"/>
              <a:gd name="connsiteX1" fmla="*/ 0 w 1756"/>
              <a:gd name="connsiteY1" fmla="*/ 495 h 495"/>
            </a:gdLst>
            <a:ahLst/>
            <a:cxnLst>
              <a:cxn ang="0">
                <a:pos x="connsiteX0" y="connsiteY0"/>
              </a:cxn>
              <a:cxn ang="0">
                <a:pos x="connsiteX1" y="connsiteY1"/>
              </a:cxn>
            </a:cxnLst>
            <a:rect l="l" t="t" r="r" b="b"/>
            <a:pathLst>
              <a:path w="1756" h="495">
                <a:moveTo>
                  <a:pt x="1756" y="0"/>
                </a:moveTo>
                <a:cubicBezTo>
                  <a:pt x="1366" y="15"/>
                  <a:pt x="381" y="111"/>
                  <a:pt x="0" y="495"/>
                </a:cubicBezTo>
              </a:path>
            </a:pathLst>
          </a:custGeom>
          <a:noFill/>
          <a:ln w="28575" cap="rnd">
            <a:gradFill>
              <a:gsLst>
                <a:gs pos="100000">
                  <a:schemeClr val="accent1">
                    <a:lumMod val="20000"/>
                    <a:lumOff val="80000"/>
                    <a:alpha val="2000"/>
                  </a:schemeClr>
                </a:gs>
                <a:gs pos="0">
                  <a:schemeClr val="accent1">
                    <a:lumMod val="20000"/>
                    <a:lumOff val="80000"/>
                    <a:alpha val="2000"/>
                  </a:schemeClr>
                </a:gs>
                <a:gs pos="47000">
                  <a:schemeClr val="accent1">
                    <a:lumMod val="20000"/>
                    <a:lumOff val="80000"/>
                  </a:schemeClr>
                </a:gs>
                <a:gs pos="29000">
                  <a:schemeClr val="accent1">
                    <a:lumMod val="20000"/>
                    <a:lumOff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3" name="任意多边形 20"/>
          <p:cNvSpPr/>
          <p:nvPr userDrawn="1">
            <p:custDataLst>
              <p:tags r:id="rId23"/>
            </p:custDataLst>
          </p:nvPr>
        </p:nvSpPr>
        <p:spPr>
          <a:xfrm flipH="1">
            <a:off x="7293102" y="5641086"/>
            <a:ext cx="2614422" cy="87630"/>
          </a:xfrm>
          <a:custGeom>
            <a:avLst/>
            <a:gdLst>
              <a:gd name="connsiteX0" fmla="*/ 4221 w 4221"/>
              <a:gd name="connsiteY0" fmla="*/ 0 h 140"/>
              <a:gd name="connsiteX1" fmla="*/ 0 w 4221"/>
              <a:gd name="connsiteY1" fmla="*/ 140 h 140"/>
            </a:gdLst>
            <a:ahLst/>
            <a:cxnLst>
              <a:cxn ang="0">
                <a:pos x="connsiteX0" y="connsiteY0"/>
              </a:cxn>
              <a:cxn ang="0">
                <a:pos x="connsiteX1" y="connsiteY1"/>
              </a:cxn>
            </a:cxnLst>
            <a:rect l="l" t="t" r="r" b="b"/>
            <a:pathLst>
              <a:path w="4221" h="140">
                <a:moveTo>
                  <a:pt x="4221" y="0"/>
                </a:moveTo>
                <a:cubicBezTo>
                  <a:pt x="3276" y="-3"/>
                  <a:pt x="864" y="68"/>
                  <a:pt x="0" y="140"/>
                </a:cubicBezTo>
              </a:path>
            </a:pathLst>
          </a:custGeom>
          <a:noFill/>
          <a:ln w="28575" cap="rnd">
            <a:gradFill>
              <a:gsLst>
                <a:gs pos="100000">
                  <a:schemeClr val="accent1">
                    <a:lumMod val="20000"/>
                    <a:lumOff val="80000"/>
                    <a:alpha val="20000"/>
                  </a:schemeClr>
                </a:gs>
                <a:gs pos="29000">
                  <a:schemeClr val="accent1">
                    <a:lumMod val="20000"/>
                    <a:lumOff val="80000"/>
                  </a:schemeClr>
                </a:gs>
                <a:gs pos="65000">
                  <a:schemeClr val="accent1">
                    <a:lumMod val="20000"/>
                    <a:lumOff val="80000"/>
                  </a:schemeClr>
                </a:gs>
                <a:gs pos="0">
                  <a:schemeClr val="accent1">
                    <a:lumMod val="20000"/>
                    <a:lumOff val="80000"/>
                    <a:alpha val="20000"/>
                  </a:schemeClr>
                </a:gs>
              </a:gsLst>
              <a:lin ang="582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4" name="任意多边形 21"/>
          <p:cNvSpPr/>
          <p:nvPr userDrawn="1">
            <p:custDataLst>
              <p:tags r:id="rId24"/>
            </p:custDataLst>
          </p:nvPr>
        </p:nvSpPr>
        <p:spPr>
          <a:xfrm flipH="1">
            <a:off x="9961626" y="5727954"/>
            <a:ext cx="1097280" cy="309372"/>
          </a:xfrm>
          <a:custGeom>
            <a:avLst/>
            <a:gdLst>
              <a:gd name="connsiteX0" fmla="*/ 1756 w 1756"/>
              <a:gd name="connsiteY0" fmla="*/ 0 h 495"/>
              <a:gd name="connsiteX1" fmla="*/ 0 w 1756"/>
              <a:gd name="connsiteY1" fmla="*/ 495 h 495"/>
            </a:gdLst>
            <a:ahLst/>
            <a:cxnLst>
              <a:cxn ang="0">
                <a:pos x="connsiteX0" y="connsiteY0"/>
              </a:cxn>
              <a:cxn ang="0">
                <a:pos x="connsiteX1" y="connsiteY1"/>
              </a:cxn>
            </a:cxnLst>
            <a:rect l="l" t="t" r="r" b="b"/>
            <a:pathLst>
              <a:path w="1756" h="495">
                <a:moveTo>
                  <a:pt x="1756" y="0"/>
                </a:moveTo>
                <a:cubicBezTo>
                  <a:pt x="1366" y="15"/>
                  <a:pt x="381" y="111"/>
                  <a:pt x="0" y="495"/>
                </a:cubicBezTo>
              </a:path>
            </a:pathLst>
          </a:custGeom>
          <a:noFill/>
          <a:ln w="28575" cap="rnd">
            <a:gradFill>
              <a:gsLst>
                <a:gs pos="100000">
                  <a:schemeClr val="accent1">
                    <a:lumMod val="20000"/>
                    <a:lumOff val="80000"/>
                    <a:alpha val="2000"/>
                  </a:schemeClr>
                </a:gs>
                <a:gs pos="0">
                  <a:schemeClr val="accent1">
                    <a:lumMod val="20000"/>
                    <a:lumOff val="80000"/>
                    <a:alpha val="2000"/>
                  </a:schemeClr>
                </a:gs>
                <a:gs pos="47000">
                  <a:schemeClr val="accent1">
                    <a:lumMod val="20000"/>
                    <a:lumOff val="80000"/>
                  </a:schemeClr>
                </a:gs>
                <a:gs pos="29000">
                  <a:schemeClr val="accent1">
                    <a:lumMod val="20000"/>
                    <a:lumOff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2" name="正文"/>
          <p:cNvSpPr txBox="1">
            <a:spLocks noGrp="1"/>
          </p:cNvSpPr>
          <p:nvPr>
            <p:ph idx="5" hasCustomPrompt="1"/>
            <p:custDataLst>
              <p:tags r:id="rId2"/>
            </p:custDataLst>
          </p:nvPr>
        </p:nvSpPr>
        <p:spPr>
          <a:xfrm>
            <a:off x="7680966" y="1788428"/>
            <a:ext cx="6212160" cy="5711083"/>
          </a:xfrm>
          <a:prstGeom prst="rect">
            <a:avLst/>
          </a:prstGeom>
          <a:ln>
            <a:noFill/>
            <a:prstDash val="sysDash"/>
          </a:ln>
        </p:spPr>
        <p:txBody>
          <a:bodyPr vert="horz" lIns="90000" tIns="46800" rIns="90000" bIns="46800" rtlCol="0">
            <a:normAutofit/>
          </a:bodyPr>
          <a:lstStyle>
            <a:lvl1pPr marL="274320" marR="0" lvl="0" indent="-27432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160" b="0" i="0" u="none" strike="noStrike" kern="1200" cap="none" spc="0" normalizeH="0" baseline="0" noProof="1" dirty="0">
                <a:ln>
                  <a:noFill/>
                  <a:prstDash val="sysDot"/>
                </a:ln>
                <a:solidFill>
                  <a:srgbClr val="FFFFFF"/>
                </a:solidFill>
                <a:uFillTx/>
                <a:latin typeface="+mn-lt"/>
                <a:sym typeface="+mn-ea"/>
              </a:defRPr>
            </a:lvl1pPr>
            <a:lvl2pPr marL="822960" marR="0" lvl="1" indent="-274320" fontAlgn="auto">
              <a:lnSpc>
                <a:spcPct val="120000"/>
              </a:lnSpc>
              <a:spcBef>
                <a:spcPts val="0"/>
              </a:spcBef>
              <a:spcAft>
                <a:spcPts val="600"/>
              </a:spcAft>
              <a:buFont typeface="Arial" panose="020B0604020202020204" pitchFamily="34" charset="0"/>
              <a:buChar char="●"/>
              <a:tabLst>
                <a:tab pos="1609725" algn="l"/>
              </a:tabLst>
              <a:defRPr kumimoji="0" sz="1920" b="0" i="0" u="none" strike="noStrike" cap="none" spc="150" normalizeH="0" baseline="0">
                <a:solidFill>
                  <a:srgbClr val="FFFFFF"/>
                </a:solidFill>
                <a:uFillTx/>
                <a:latin typeface="+mn-lt"/>
              </a:defRPr>
            </a:lvl2pPr>
            <a:lvl3pPr marL="1371600" marR="0" lvl="2" indent="-274320" fontAlgn="auto">
              <a:lnSpc>
                <a:spcPct val="120000"/>
              </a:lnSpc>
              <a:spcBef>
                <a:spcPts val="0"/>
              </a:spcBef>
              <a:spcAft>
                <a:spcPts val="600"/>
              </a:spcAft>
              <a:buFont typeface="Arial" panose="020B0604020202020204" pitchFamily="34" charset="0"/>
              <a:buChar char="●"/>
              <a:defRPr kumimoji="0" sz="1920" b="0" i="0" u="none" strike="noStrike" cap="none" spc="150" normalizeH="0" baseline="0">
                <a:solidFill>
                  <a:srgbClr val="FFFFFF"/>
                </a:solidFill>
                <a:uFillTx/>
                <a:latin typeface="+mn-lt"/>
              </a:defRPr>
            </a:lvl3pPr>
            <a:lvl4pPr marL="1920240" marR="0" lvl="3" indent="-274320" fontAlgn="auto">
              <a:lnSpc>
                <a:spcPct val="120000"/>
              </a:lnSpc>
              <a:spcBef>
                <a:spcPts val="0"/>
              </a:spcBef>
              <a:spcAft>
                <a:spcPts val="300"/>
              </a:spcAft>
              <a:buFont typeface="Wingdings" panose="05000000000000000000" charset="0"/>
              <a:buChar char=""/>
              <a:defRPr kumimoji="0" sz="1680" b="0" i="0" u="none" strike="noStrike" cap="none" spc="150" normalizeH="0" baseline="0">
                <a:solidFill>
                  <a:srgbClr val="FFFFFF"/>
                </a:solidFill>
                <a:uFillTx/>
                <a:latin typeface="+mn-lt"/>
              </a:defRPr>
            </a:lvl4pPr>
            <a:lvl5pPr marL="2468880" marR="0" lvl="4" indent="-274320" fontAlgn="auto">
              <a:lnSpc>
                <a:spcPct val="120000"/>
              </a:lnSpc>
              <a:spcBef>
                <a:spcPts val="0"/>
              </a:spcBef>
              <a:spcAft>
                <a:spcPts val="300"/>
              </a:spcAft>
              <a:buFont typeface="Arial" panose="020B0604020202020204" pitchFamily="34" charset="0"/>
              <a:buChar char="•"/>
              <a:defRPr kumimoji="0" sz="1680" b="0" i="0" u="none" strike="noStrike" cap="none" spc="150" normalizeH="0" baseline="0">
                <a:solidFill>
                  <a:srgbClr val="FFFFFF"/>
                </a:solidFill>
                <a:uFillTx/>
                <a:latin typeface="+mn-lt"/>
              </a:defRPr>
            </a:lvl5pPr>
            <a:lvl6pPr indent="0">
              <a:lnSpc>
                <a:spcPct val="90000"/>
              </a:lnSpc>
              <a:spcBef>
                <a:spcPts val="600"/>
              </a:spcBef>
              <a:buFont typeface="Arial" panose="020B0604020202020204" pitchFamily="34" charset="0"/>
              <a:buNone/>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lvl="0"/>
            <a:r>
              <a:rPr dirty="0">
                <a:latin typeface="+mn-lt"/>
                <a:sym typeface="+mn-ea"/>
              </a:rPr>
              <a:t>Click to add text</a:t>
            </a:r>
            <a:endParaRPr dirty="0">
              <a:sym typeface="+mn-ea"/>
            </a:endParaRPr>
          </a:p>
        </p:txBody>
      </p:sp>
      <p:sp>
        <p:nvSpPr>
          <p:cNvPr id="11" name="正文"/>
          <p:cNvSpPr txBox="1">
            <a:spLocks noGrp="1"/>
          </p:cNvSpPr>
          <p:nvPr>
            <p:ph idx="4" hasCustomPrompt="1"/>
            <p:custDataLst>
              <p:tags r:id="rId3"/>
            </p:custDataLst>
          </p:nvPr>
        </p:nvSpPr>
        <p:spPr>
          <a:xfrm>
            <a:off x="730080" y="1788428"/>
            <a:ext cx="6212160" cy="5711083"/>
          </a:xfrm>
          <a:prstGeom prst="rect">
            <a:avLst/>
          </a:prstGeom>
          <a:ln>
            <a:noFill/>
            <a:prstDash val="sysDash"/>
          </a:ln>
        </p:spPr>
        <p:txBody>
          <a:bodyPr vert="horz" lIns="90000" tIns="46800" rIns="90000" bIns="46800" rtlCol="0">
            <a:normAutofit/>
          </a:bodyPr>
          <a:lstStyle>
            <a:lvl1pPr marL="274320" marR="0" lvl="0" indent="-27432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160" b="0" i="0" u="none" strike="noStrike" kern="1200" cap="none" spc="0" normalizeH="0" baseline="0" noProof="1" dirty="0">
                <a:ln>
                  <a:noFill/>
                  <a:prstDash val="sysDot"/>
                </a:ln>
                <a:solidFill>
                  <a:srgbClr val="FFFFFF"/>
                </a:solidFill>
                <a:uFillTx/>
                <a:latin typeface="+mn-lt"/>
                <a:sym typeface="+mn-ea"/>
              </a:defRPr>
            </a:lvl1pPr>
            <a:lvl2pPr marL="822960" marR="0" lvl="1" indent="-274320" fontAlgn="auto">
              <a:lnSpc>
                <a:spcPct val="120000"/>
              </a:lnSpc>
              <a:spcBef>
                <a:spcPts val="0"/>
              </a:spcBef>
              <a:spcAft>
                <a:spcPts val="600"/>
              </a:spcAft>
              <a:buFont typeface="Arial" panose="020B0604020202020204" pitchFamily="34" charset="0"/>
              <a:buChar char="●"/>
              <a:tabLst>
                <a:tab pos="1609725" algn="l"/>
              </a:tabLst>
              <a:defRPr kumimoji="0" sz="1920" b="0" i="0" u="none" strike="noStrike" cap="none" spc="150" normalizeH="0" baseline="0">
                <a:solidFill>
                  <a:srgbClr val="FFFFFF"/>
                </a:solidFill>
                <a:uFillTx/>
                <a:latin typeface="+mn-lt"/>
              </a:defRPr>
            </a:lvl2pPr>
            <a:lvl3pPr marL="1371600" marR="0" lvl="2" indent="-274320" fontAlgn="auto">
              <a:lnSpc>
                <a:spcPct val="120000"/>
              </a:lnSpc>
              <a:spcBef>
                <a:spcPts val="0"/>
              </a:spcBef>
              <a:spcAft>
                <a:spcPts val="600"/>
              </a:spcAft>
              <a:buFont typeface="Arial" panose="020B0604020202020204" pitchFamily="34" charset="0"/>
              <a:buChar char="●"/>
              <a:defRPr kumimoji="0" sz="1920" b="0" i="0" u="none" strike="noStrike" cap="none" spc="150" normalizeH="0" baseline="0">
                <a:solidFill>
                  <a:srgbClr val="FFFFFF"/>
                </a:solidFill>
                <a:uFillTx/>
                <a:latin typeface="+mn-lt"/>
              </a:defRPr>
            </a:lvl3pPr>
            <a:lvl4pPr marL="1920240" marR="0" lvl="3" indent="-274320" fontAlgn="auto">
              <a:lnSpc>
                <a:spcPct val="120000"/>
              </a:lnSpc>
              <a:spcBef>
                <a:spcPts val="0"/>
              </a:spcBef>
              <a:spcAft>
                <a:spcPts val="300"/>
              </a:spcAft>
              <a:buFont typeface="Wingdings" panose="05000000000000000000" charset="0"/>
              <a:buChar char=""/>
              <a:defRPr kumimoji="0" sz="1680" b="0" i="0" u="none" strike="noStrike" cap="none" spc="150" normalizeH="0" baseline="0">
                <a:solidFill>
                  <a:srgbClr val="FFFFFF"/>
                </a:solidFill>
                <a:uFillTx/>
                <a:latin typeface="+mn-lt"/>
              </a:defRPr>
            </a:lvl4pPr>
            <a:lvl5pPr marL="2468880" marR="0" lvl="4" indent="-274320" fontAlgn="auto">
              <a:lnSpc>
                <a:spcPct val="120000"/>
              </a:lnSpc>
              <a:spcBef>
                <a:spcPts val="0"/>
              </a:spcBef>
              <a:spcAft>
                <a:spcPts val="300"/>
              </a:spcAft>
              <a:buFont typeface="Arial" panose="020B0604020202020204" pitchFamily="34" charset="0"/>
              <a:buChar char="•"/>
              <a:defRPr kumimoji="0" sz="1680" b="0" i="0" u="none" strike="noStrike" cap="none" spc="150" normalizeH="0" baseline="0">
                <a:solidFill>
                  <a:srgbClr val="FFFFFF"/>
                </a:solidFill>
                <a:uFillTx/>
                <a:latin typeface="+mn-lt"/>
              </a:defRPr>
            </a:lvl5pPr>
            <a:lvl6pPr indent="0">
              <a:lnSpc>
                <a:spcPct val="90000"/>
              </a:lnSpc>
              <a:spcBef>
                <a:spcPts val="600"/>
              </a:spcBef>
              <a:buFont typeface="Arial" panose="020B0604020202020204" pitchFamily="34" charset="0"/>
              <a:buNone/>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lvl="0"/>
            <a:r>
              <a:rPr dirty="0">
                <a:latin typeface="+mn-lt"/>
                <a:sym typeface="+mn-ea"/>
              </a:rPr>
              <a:t>Click to add text</a:t>
            </a:r>
            <a:endParaRPr dirty="0">
              <a:sym typeface="+mn-ea"/>
            </a:endParaRPr>
          </a:p>
        </p:txBody>
      </p:sp>
      <p:sp>
        <p:nvSpPr>
          <p:cNvPr id="10" name="标题"/>
          <p:cNvSpPr txBox="1">
            <a:spLocks noGrp="1"/>
          </p:cNvSpPr>
          <p:nvPr>
            <p:ph type="title" idx="3" hasCustomPrompt="1"/>
            <p:custDataLst>
              <p:tags r:id="rId4"/>
            </p:custDataLst>
          </p:nvPr>
        </p:nvSpPr>
        <p:spPr>
          <a:xfrm>
            <a:off x="730080" y="730080"/>
            <a:ext cx="13163040" cy="84672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4320" b="1" i="0" u="none" strike="noStrike" kern="1200" cap="none" spc="0" normalizeH="0" baseline="0" noProof="1" dirty="0">
                <a:ln>
                  <a:noFill/>
                  <a:prstDash val="sysDot"/>
                </a:ln>
                <a:solidFill>
                  <a:schemeClr val="accent1"/>
                </a:solidFill>
                <a:uFillTx/>
                <a:latin typeface="+mj-lt"/>
                <a:sym typeface="思源宋体 CN Heavy" panose="02020900000000000000" charset="-122"/>
              </a:defRPr>
            </a:lvl1pPr>
          </a:lstStyle>
          <a:p>
            <a:pPr lvl="0"/>
            <a:r>
              <a:rPr dirty="0">
                <a:latin typeface="+mj-lt"/>
                <a:sym typeface="+mn-ea"/>
              </a:rPr>
              <a:t>Click to add title</a:t>
            </a:r>
            <a:endParaRPr dirty="0">
              <a:sym typeface="+mn-ea"/>
            </a:endParaRPr>
          </a:p>
        </p:txBody>
      </p:sp>
      <p:sp>
        <p:nvSpPr>
          <p:cNvPr id="9" name="矩形2"/>
          <p:cNvSpPr/>
          <p:nvPr>
            <p:custDataLst>
              <p:tags r:id="rId5"/>
            </p:custDataLst>
          </p:nvPr>
        </p:nvSpPr>
        <p:spPr>
          <a:xfrm>
            <a:off x="851916" y="1546860"/>
            <a:ext cx="3455670" cy="2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5" name="日期占位符 4"/>
          <p:cNvSpPr>
            <a:spLocks noGrp="1"/>
          </p:cNvSpPr>
          <p:nvPr>
            <p:ph type="dt" sz="half" idx="10"/>
            <p:custDataLst>
              <p:tags r:id="rId6"/>
            </p:custDataLst>
          </p:nvPr>
        </p:nvSpPr>
        <p:spPr>
          <a:xfrm>
            <a:off x="1005840" y="7627620"/>
            <a:ext cx="3291840" cy="438150"/>
          </a:xfrm>
        </p:spPr>
        <p:txBody>
          <a:bodyPr/>
          <a:lstStyle/>
          <a:p>
            <a:r>
              <a:rPr lang="en-US"/>
              <a:t>Date Area</a:t>
            </a:r>
            <a:endParaRPr lang="en-US"/>
          </a:p>
        </p:txBody>
      </p:sp>
      <p:sp>
        <p:nvSpPr>
          <p:cNvPr id="6" name="页脚占位符 5"/>
          <p:cNvSpPr>
            <a:spLocks noGrp="1"/>
          </p:cNvSpPr>
          <p:nvPr>
            <p:ph type="ftr" sz="quarter" idx="11"/>
            <p:custDataLst>
              <p:tags r:id="rId7"/>
            </p:custDataLst>
          </p:nvPr>
        </p:nvSpPr>
        <p:spPr>
          <a:xfrm>
            <a:off x="4846320" y="7627620"/>
            <a:ext cx="4937760" cy="438150"/>
          </a:xfrm>
        </p:spPr>
        <p:txBody>
          <a:bodyPr/>
          <a:lstStyle/>
          <a:p>
            <a:endParaRPr lang="en-US"/>
          </a:p>
        </p:txBody>
      </p:sp>
      <p:sp>
        <p:nvSpPr>
          <p:cNvPr id="7" name="灯片编号占位符 6"/>
          <p:cNvSpPr>
            <a:spLocks noGrp="1"/>
          </p:cNvSpPr>
          <p:nvPr>
            <p:ph type="sldNum" sz="quarter" idx="12"/>
            <p:custDataLst>
              <p:tags r:id="rId8"/>
            </p:custDataLst>
          </p:nvPr>
        </p:nvSpPr>
        <p:spPr>
          <a:xfrm>
            <a:off x="10332720" y="7627620"/>
            <a:ext cx="3291840" cy="438150"/>
          </a:xfrm>
        </p:spPr>
        <p:txBody>
          <a:bodyPr/>
          <a:lstStyle/>
          <a:p>
            <a:fld id="{B68A7C1E-2A5F-40B7-A582-9DDDC615245A}"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7" name="图形 1"/>
          <p:cNvPicPr>
            <a:picLocks noChangeAspect="1"/>
          </p:cNvPicPr>
          <p:nvPr>
            <p:custDataLst>
              <p:tags r:id="rId2"/>
            </p:custDataLst>
          </p:nvPr>
        </p:nvPicPr>
        <p:blipFill>
          <a:blip r:embed="rId3"/>
          <a:stretch>
            <a:fillRect/>
          </a:stretch>
        </p:blipFill>
        <p:spPr>
          <a:xfrm>
            <a:off x="0" y="0"/>
            <a:ext cx="14630400" cy="8229600"/>
          </a:xfrm>
          <a:prstGeom prst="rect">
            <a:avLst/>
          </a:prstGeom>
        </p:spPr>
      </p:pic>
      <p:sp>
        <p:nvSpPr>
          <p:cNvPr id="16" name="正文"/>
          <p:cNvSpPr txBox="1">
            <a:spLocks noGrp="1"/>
          </p:cNvSpPr>
          <p:nvPr>
            <p:ph idx="7" hasCustomPrompt="1"/>
            <p:custDataLst>
              <p:tags r:id="rId4"/>
            </p:custDataLst>
          </p:nvPr>
        </p:nvSpPr>
        <p:spPr>
          <a:xfrm>
            <a:off x="7482240" y="2224800"/>
            <a:ext cx="6410880" cy="5274720"/>
          </a:xfrm>
          <a:prstGeom prst="rect">
            <a:avLst/>
          </a:prstGeom>
          <a:ln>
            <a:noFill/>
            <a:prstDash val="sysDash"/>
          </a:ln>
        </p:spPr>
        <p:txBody>
          <a:bodyPr vert="horz" lIns="90000" tIns="46800" rIns="90000" bIns="46800" rtlCol="0">
            <a:normAutofit/>
          </a:bodyPr>
          <a:lstStyle>
            <a:lvl1pPr marL="274320" marR="0" lvl="0" indent="-27432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160" b="0" i="0" u="none" strike="noStrike" kern="1200" cap="none" spc="0" normalizeH="0" baseline="0" noProof="1" dirty="0">
                <a:ln>
                  <a:noFill/>
                  <a:prstDash val="sysDot"/>
                </a:ln>
                <a:solidFill>
                  <a:srgbClr val="FFFFFF"/>
                </a:solidFill>
                <a:uFillTx/>
                <a:latin typeface="+mn-lt"/>
                <a:sym typeface="+mn-ea"/>
              </a:defRPr>
            </a:lvl1pPr>
            <a:lvl2pPr marL="822960" marR="0" lvl="1" indent="-274320" fontAlgn="auto">
              <a:lnSpc>
                <a:spcPct val="120000"/>
              </a:lnSpc>
              <a:spcBef>
                <a:spcPts val="0"/>
              </a:spcBef>
              <a:spcAft>
                <a:spcPts val="600"/>
              </a:spcAft>
              <a:buFont typeface="Arial" panose="020B0604020202020204" pitchFamily="34" charset="0"/>
              <a:buChar char="●"/>
              <a:tabLst>
                <a:tab pos="1609725" algn="l"/>
              </a:tabLst>
              <a:defRPr kumimoji="0" sz="1920" b="0" i="0" u="none" strike="noStrike" cap="none" spc="150" normalizeH="0" baseline="0">
                <a:solidFill>
                  <a:srgbClr val="FFFFFF"/>
                </a:solidFill>
                <a:uFillTx/>
                <a:latin typeface="+mn-lt"/>
              </a:defRPr>
            </a:lvl2pPr>
            <a:lvl3pPr marL="1371600" marR="0" lvl="2" indent="-274320" fontAlgn="auto">
              <a:lnSpc>
                <a:spcPct val="120000"/>
              </a:lnSpc>
              <a:spcBef>
                <a:spcPts val="0"/>
              </a:spcBef>
              <a:spcAft>
                <a:spcPts val="600"/>
              </a:spcAft>
              <a:buFont typeface="Arial" panose="020B0604020202020204" pitchFamily="34" charset="0"/>
              <a:buChar char="●"/>
              <a:defRPr kumimoji="0" sz="1920" b="0" i="0" u="none" strike="noStrike" cap="none" spc="150" normalizeH="0" baseline="0">
                <a:solidFill>
                  <a:srgbClr val="FFFFFF"/>
                </a:solidFill>
                <a:uFillTx/>
                <a:latin typeface="+mn-lt"/>
              </a:defRPr>
            </a:lvl3pPr>
            <a:lvl4pPr marL="1920240" marR="0" lvl="3" indent="-274320" fontAlgn="auto">
              <a:lnSpc>
                <a:spcPct val="120000"/>
              </a:lnSpc>
              <a:spcBef>
                <a:spcPts val="0"/>
              </a:spcBef>
              <a:spcAft>
                <a:spcPts val="300"/>
              </a:spcAft>
              <a:buFont typeface="Wingdings" panose="05000000000000000000" charset="0"/>
              <a:buChar char=""/>
              <a:defRPr kumimoji="0" sz="1680" b="0" i="0" u="none" strike="noStrike" cap="none" spc="150" normalizeH="0" baseline="0">
                <a:solidFill>
                  <a:srgbClr val="FFFFFF"/>
                </a:solidFill>
                <a:uFillTx/>
                <a:latin typeface="+mn-lt"/>
              </a:defRPr>
            </a:lvl4pPr>
            <a:lvl5pPr marL="2468880" marR="0" lvl="4" indent="-274320" fontAlgn="auto">
              <a:lnSpc>
                <a:spcPct val="120000"/>
              </a:lnSpc>
              <a:spcBef>
                <a:spcPts val="0"/>
              </a:spcBef>
              <a:spcAft>
                <a:spcPts val="300"/>
              </a:spcAft>
              <a:buFont typeface="Arial" panose="020B0604020202020204" pitchFamily="34" charset="0"/>
              <a:buChar char="•"/>
              <a:defRPr kumimoji="0" sz="1680" b="0" i="0" u="none" strike="noStrike" cap="none" spc="150" normalizeH="0" baseline="0">
                <a:solidFill>
                  <a:srgbClr val="FFFFFF"/>
                </a:solidFill>
                <a:uFillTx/>
                <a:latin typeface="+mn-lt"/>
              </a:defRPr>
            </a:lvl5pPr>
            <a:lvl6pPr indent="0">
              <a:lnSpc>
                <a:spcPct val="90000"/>
              </a:lnSpc>
              <a:spcBef>
                <a:spcPts val="600"/>
              </a:spcBef>
              <a:buFont typeface="Arial" panose="020B0604020202020204" pitchFamily="34" charset="0"/>
              <a:buNone/>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lvl="0"/>
            <a:r>
              <a:rPr dirty="0">
                <a:latin typeface="+mn-lt"/>
                <a:sym typeface="+mn-ea"/>
              </a:rPr>
              <a:t>Click to add text</a:t>
            </a:r>
            <a:endParaRPr dirty="0">
              <a:sym typeface="+mn-ea"/>
            </a:endParaRPr>
          </a:p>
        </p:txBody>
      </p:sp>
      <p:sp>
        <p:nvSpPr>
          <p:cNvPr id="15" name="标题"/>
          <p:cNvSpPr txBox="1">
            <a:spLocks noGrp="1"/>
          </p:cNvSpPr>
          <p:nvPr>
            <p:ph type="title" idx="6" hasCustomPrompt="1"/>
            <p:custDataLst>
              <p:tags r:id="rId5"/>
            </p:custDataLst>
          </p:nvPr>
        </p:nvSpPr>
        <p:spPr>
          <a:xfrm>
            <a:off x="7482240" y="1715040"/>
            <a:ext cx="6410880" cy="480132"/>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400" b="1" i="0" u="none" strike="noStrike" kern="1200" cap="none" spc="0" normalizeH="0" baseline="0" noProof="1" dirty="0">
                <a:solidFill>
                  <a:srgbClr val="FFFFFF"/>
                </a:solidFill>
                <a:latin typeface="+mj-lt"/>
              </a:defRPr>
            </a:lvl1pPr>
          </a:lstStyle>
          <a:p>
            <a:pPr lvl="0"/>
            <a:r>
              <a:rPr dirty="0">
                <a:latin typeface="+mj-lt"/>
                <a:sym typeface="+mn-ea"/>
              </a:rPr>
              <a:t>Click to add title</a:t>
            </a:r>
            <a:endParaRPr dirty="0">
              <a:sym typeface="+mn-ea"/>
            </a:endParaRPr>
          </a:p>
        </p:txBody>
      </p:sp>
      <p:sp>
        <p:nvSpPr>
          <p:cNvPr id="14" name="正文"/>
          <p:cNvSpPr txBox="1">
            <a:spLocks noGrp="1"/>
          </p:cNvSpPr>
          <p:nvPr>
            <p:ph idx="5" hasCustomPrompt="1"/>
            <p:custDataLst>
              <p:tags r:id="rId6"/>
            </p:custDataLst>
          </p:nvPr>
        </p:nvSpPr>
        <p:spPr>
          <a:xfrm>
            <a:off x="730080" y="2224800"/>
            <a:ext cx="6410880" cy="5274720"/>
          </a:xfrm>
          <a:prstGeom prst="rect">
            <a:avLst/>
          </a:prstGeom>
          <a:ln>
            <a:noFill/>
            <a:prstDash val="sysDash"/>
          </a:ln>
        </p:spPr>
        <p:txBody>
          <a:bodyPr vert="horz" lIns="90000" tIns="46800" rIns="90000" bIns="46800" rtlCol="0">
            <a:normAutofit/>
          </a:bodyPr>
          <a:lstStyle>
            <a:lvl1pPr marL="274320" marR="0" lvl="0" indent="-27432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160" b="0" i="0" u="none" strike="noStrike" kern="1200" cap="none" spc="0" normalizeH="0" baseline="0" noProof="1" dirty="0">
                <a:ln>
                  <a:noFill/>
                  <a:prstDash val="sysDot"/>
                </a:ln>
                <a:solidFill>
                  <a:srgbClr val="FFFFFF"/>
                </a:solidFill>
                <a:uFillTx/>
                <a:latin typeface="+mn-lt"/>
                <a:sym typeface="+mn-ea"/>
              </a:defRPr>
            </a:lvl1pPr>
            <a:lvl2pPr marL="822960" marR="0" lvl="1" indent="-274320" fontAlgn="auto">
              <a:lnSpc>
                <a:spcPct val="120000"/>
              </a:lnSpc>
              <a:spcBef>
                <a:spcPts val="0"/>
              </a:spcBef>
              <a:spcAft>
                <a:spcPts val="600"/>
              </a:spcAft>
              <a:buFont typeface="Arial" panose="020B0604020202020204" pitchFamily="34" charset="0"/>
              <a:buChar char="●"/>
              <a:tabLst>
                <a:tab pos="1609725" algn="l"/>
              </a:tabLst>
              <a:defRPr kumimoji="0" sz="1920" b="0" i="0" u="none" strike="noStrike" cap="none" spc="150" normalizeH="0" baseline="0">
                <a:solidFill>
                  <a:srgbClr val="FFFFFF"/>
                </a:solidFill>
                <a:uFillTx/>
                <a:latin typeface="+mn-lt"/>
              </a:defRPr>
            </a:lvl2pPr>
            <a:lvl3pPr marL="1371600" marR="0" lvl="2" indent="-274320" fontAlgn="auto">
              <a:lnSpc>
                <a:spcPct val="120000"/>
              </a:lnSpc>
              <a:spcBef>
                <a:spcPts val="0"/>
              </a:spcBef>
              <a:spcAft>
                <a:spcPts val="600"/>
              </a:spcAft>
              <a:buFont typeface="Arial" panose="020B0604020202020204" pitchFamily="34" charset="0"/>
              <a:buChar char="●"/>
              <a:defRPr kumimoji="0" sz="1920" b="0" i="0" u="none" strike="noStrike" cap="none" spc="150" normalizeH="0" baseline="0">
                <a:solidFill>
                  <a:srgbClr val="FFFFFF"/>
                </a:solidFill>
                <a:uFillTx/>
                <a:latin typeface="+mn-lt"/>
              </a:defRPr>
            </a:lvl3pPr>
            <a:lvl4pPr marL="1920240" marR="0" lvl="3" indent="-274320" fontAlgn="auto">
              <a:lnSpc>
                <a:spcPct val="120000"/>
              </a:lnSpc>
              <a:spcBef>
                <a:spcPts val="0"/>
              </a:spcBef>
              <a:spcAft>
                <a:spcPts val="300"/>
              </a:spcAft>
              <a:buFont typeface="Wingdings" panose="05000000000000000000" charset="0"/>
              <a:buChar char=""/>
              <a:defRPr kumimoji="0" sz="1680" b="0" i="0" u="none" strike="noStrike" cap="none" spc="150" normalizeH="0" baseline="0">
                <a:solidFill>
                  <a:srgbClr val="FFFFFF"/>
                </a:solidFill>
                <a:uFillTx/>
                <a:latin typeface="+mn-lt"/>
              </a:defRPr>
            </a:lvl4pPr>
            <a:lvl5pPr marL="2468880" marR="0" lvl="4" indent="-274320" fontAlgn="auto">
              <a:lnSpc>
                <a:spcPct val="120000"/>
              </a:lnSpc>
              <a:spcBef>
                <a:spcPts val="0"/>
              </a:spcBef>
              <a:spcAft>
                <a:spcPts val="300"/>
              </a:spcAft>
              <a:buFont typeface="Arial" panose="020B0604020202020204" pitchFamily="34" charset="0"/>
              <a:buChar char="•"/>
              <a:defRPr kumimoji="0" sz="1680" b="0" i="0" u="none" strike="noStrike" cap="none" spc="150" normalizeH="0" baseline="0">
                <a:solidFill>
                  <a:srgbClr val="FFFFFF"/>
                </a:solidFill>
                <a:uFillTx/>
                <a:latin typeface="+mn-lt"/>
              </a:defRPr>
            </a:lvl5pPr>
            <a:lvl6pPr indent="0">
              <a:lnSpc>
                <a:spcPct val="90000"/>
              </a:lnSpc>
              <a:spcBef>
                <a:spcPts val="600"/>
              </a:spcBef>
              <a:buFont typeface="Arial" panose="020B0604020202020204" pitchFamily="34" charset="0"/>
              <a:buNone/>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lvl="0"/>
            <a:r>
              <a:rPr dirty="0">
                <a:latin typeface="+mn-lt"/>
                <a:sym typeface="+mn-ea"/>
              </a:rPr>
              <a:t>Click to add text</a:t>
            </a:r>
            <a:endParaRPr dirty="0">
              <a:sym typeface="+mn-ea"/>
            </a:endParaRPr>
          </a:p>
        </p:txBody>
      </p:sp>
      <p:sp>
        <p:nvSpPr>
          <p:cNvPr id="13" name="标题"/>
          <p:cNvSpPr txBox="1">
            <a:spLocks noGrp="1"/>
          </p:cNvSpPr>
          <p:nvPr>
            <p:ph type="title" idx="4" hasCustomPrompt="1"/>
            <p:custDataLst>
              <p:tags r:id="rId7"/>
            </p:custDataLst>
          </p:nvPr>
        </p:nvSpPr>
        <p:spPr>
          <a:xfrm>
            <a:off x="730080" y="1715040"/>
            <a:ext cx="6410880" cy="480132"/>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400" b="1" i="0" u="none" strike="noStrike" kern="1200" cap="none" spc="0" normalizeH="0" baseline="0" noProof="1" dirty="0">
                <a:solidFill>
                  <a:srgbClr val="FFFFFF"/>
                </a:solidFill>
                <a:latin typeface="+mj-lt"/>
              </a:defRPr>
            </a:lvl1pPr>
          </a:lstStyle>
          <a:p>
            <a:pPr lvl="0"/>
            <a:r>
              <a:rPr dirty="0">
                <a:latin typeface="+mj-lt"/>
                <a:sym typeface="+mn-ea"/>
              </a:rPr>
              <a:t>Click to add title</a:t>
            </a:r>
            <a:endParaRPr dirty="0">
              <a:sym typeface="+mn-ea"/>
            </a:endParaRPr>
          </a:p>
        </p:txBody>
      </p:sp>
      <p:sp>
        <p:nvSpPr>
          <p:cNvPr id="12" name="标题"/>
          <p:cNvSpPr txBox="1">
            <a:spLocks noGrp="1"/>
          </p:cNvSpPr>
          <p:nvPr>
            <p:ph type="title" idx="3" hasCustomPrompt="1"/>
            <p:custDataLst>
              <p:tags r:id="rId8"/>
            </p:custDataLst>
          </p:nvPr>
        </p:nvSpPr>
        <p:spPr>
          <a:xfrm>
            <a:off x="730080" y="730080"/>
            <a:ext cx="13163040" cy="84672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4320" b="1" i="0" u="none" strike="noStrike" kern="1200" cap="none" spc="0" normalizeH="0" baseline="0" noProof="1" dirty="0">
                <a:ln>
                  <a:noFill/>
                  <a:prstDash val="sysDot"/>
                </a:ln>
                <a:solidFill>
                  <a:schemeClr val="accent1"/>
                </a:solidFill>
                <a:uFillTx/>
                <a:latin typeface="+mj-lt"/>
                <a:sym typeface="思源宋体 CN Heavy" panose="02020900000000000000" charset="-122"/>
              </a:defRPr>
            </a:lvl1pPr>
          </a:lstStyle>
          <a:p>
            <a:pPr lvl="0"/>
            <a:r>
              <a:rPr dirty="0">
                <a:latin typeface="+mj-lt"/>
                <a:sym typeface="+mn-ea"/>
              </a:rPr>
              <a:t>Click to add title</a:t>
            </a:r>
            <a:endParaRPr dirty="0">
              <a:sym typeface="+mn-ea"/>
            </a:endParaRPr>
          </a:p>
        </p:txBody>
      </p:sp>
      <p:sp>
        <p:nvSpPr>
          <p:cNvPr id="11" name="矩形2"/>
          <p:cNvSpPr/>
          <p:nvPr>
            <p:custDataLst>
              <p:tags r:id="rId9"/>
            </p:custDataLst>
          </p:nvPr>
        </p:nvSpPr>
        <p:spPr>
          <a:xfrm>
            <a:off x="851916" y="1546860"/>
            <a:ext cx="3455670" cy="2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7" name="日期占位符 6"/>
          <p:cNvSpPr>
            <a:spLocks noGrp="1"/>
          </p:cNvSpPr>
          <p:nvPr>
            <p:ph type="dt" sz="half" idx="10"/>
            <p:custDataLst>
              <p:tags r:id="rId10"/>
            </p:custDataLst>
          </p:nvPr>
        </p:nvSpPr>
        <p:spPr>
          <a:xfrm>
            <a:off x="1005840" y="7627620"/>
            <a:ext cx="3291840" cy="438150"/>
          </a:xfrm>
        </p:spPr>
        <p:txBody>
          <a:bodyPr/>
          <a:lstStyle/>
          <a:p>
            <a:r>
              <a:rPr lang="en-US"/>
              <a:t>Date Area</a:t>
            </a:r>
            <a:endParaRPr lang="en-US"/>
          </a:p>
        </p:txBody>
      </p:sp>
      <p:sp>
        <p:nvSpPr>
          <p:cNvPr id="8" name="页脚占位符 7"/>
          <p:cNvSpPr>
            <a:spLocks noGrp="1"/>
          </p:cNvSpPr>
          <p:nvPr>
            <p:ph type="ftr" sz="quarter" idx="11"/>
            <p:custDataLst>
              <p:tags r:id="rId11"/>
            </p:custDataLst>
          </p:nvPr>
        </p:nvSpPr>
        <p:spPr>
          <a:xfrm>
            <a:off x="4846320" y="7627620"/>
            <a:ext cx="4937760" cy="438150"/>
          </a:xfrm>
        </p:spPr>
        <p:txBody>
          <a:bodyPr/>
          <a:lstStyle/>
          <a:p>
            <a:endParaRPr lang="en-US"/>
          </a:p>
        </p:txBody>
      </p:sp>
      <p:sp>
        <p:nvSpPr>
          <p:cNvPr id="9" name="灯片编号占位符 8"/>
          <p:cNvSpPr>
            <a:spLocks noGrp="1"/>
          </p:cNvSpPr>
          <p:nvPr>
            <p:ph type="sldNum" sz="quarter" idx="12"/>
            <p:custDataLst>
              <p:tags r:id="rId12"/>
            </p:custDataLst>
          </p:nvPr>
        </p:nvSpPr>
        <p:spPr>
          <a:xfrm>
            <a:off x="10332720" y="7627620"/>
            <a:ext cx="3291840" cy="438150"/>
          </a:xfrm>
        </p:spPr>
        <p:txBody>
          <a:bodyPr/>
          <a:lstStyle/>
          <a:p>
            <a:fld id="{B68A7C1E-2A5F-40B7-A582-9DDDC615245A}"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9" name="图形 1"/>
          <p:cNvPicPr>
            <a:picLocks noChangeAspect="1"/>
          </p:cNvPicPr>
          <p:nvPr>
            <p:custDataLst>
              <p:tags r:id="rId2"/>
            </p:custDataLst>
          </p:nvPr>
        </p:nvPicPr>
        <p:blipFill>
          <a:blip r:embed="rId3"/>
          <a:stretch>
            <a:fillRect/>
          </a:stretch>
        </p:blipFill>
        <p:spPr>
          <a:xfrm>
            <a:off x="0" y="0"/>
            <a:ext cx="14630400" cy="8229600"/>
          </a:xfrm>
          <a:prstGeom prst="rect">
            <a:avLst/>
          </a:prstGeom>
        </p:spPr>
      </p:pic>
      <p:sp>
        <p:nvSpPr>
          <p:cNvPr id="8" name="标题"/>
          <p:cNvSpPr txBox="1">
            <a:spLocks noGrp="1"/>
          </p:cNvSpPr>
          <p:nvPr>
            <p:ph type="title" idx="3" hasCustomPrompt="1"/>
            <p:custDataLst>
              <p:tags r:id="rId4"/>
            </p:custDataLst>
          </p:nvPr>
        </p:nvSpPr>
        <p:spPr>
          <a:xfrm>
            <a:off x="730080" y="730080"/>
            <a:ext cx="13163040" cy="84672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4320" b="1" i="0" u="none" strike="noStrike" kern="1200" cap="none" spc="0" normalizeH="0" baseline="0" noProof="1" dirty="0">
                <a:ln>
                  <a:noFill/>
                  <a:prstDash val="sysDot"/>
                </a:ln>
                <a:solidFill>
                  <a:schemeClr val="accent1"/>
                </a:solidFill>
                <a:uFillTx/>
                <a:latin typeface="+mj-lt"/>
                <a:sym typeface="思源宋体 CN Heavy" panose="02020900000000000000" charset="-122"/>
              </a:defRPr>
            </a:lvl1pPr>
          </a:lstStyle>
          <a:p>
            <a:pPr lvl="0"/>
            <a:r>
              <a:rPr dirty="0">
                <a:latin typeface="+mj-lt"/>
                <a:sym typeface="+mn-ea"/>
              </a:rPr>
              <a:t>Click to add title</a:t>
            </a:r>
            <a:endParaRPr dirty="0">
              <a:sym typeface="+mn-ea"/>
            </a:endParaRPr>
          </a:p>
        </p:txBody>
      </p:sp>
      <p:sp>
        <p:nvSpPr>
          <p:cNvPr id="7" name="矩形2"/>
          <p:cNvSpPr/>
          <p:nvPr>
            <p:custDataLst>
              <p:tags r:id="rId5"/>
            </p:custDataLst>
          </p:nvPr>
        </p:nvSpPr>
        <p:spPr>
          <a:xfrm>
            <a:off x="851916" y="1546860"/>
            <a:ext cx="3455670" cy="2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3" name="日期占位符 2"/>
          <p:cNvSpPr>
            <a:spLocks noGrp="1"/>
          </p:cNvSpPr>
          <p:nvPr>
            <p:ph type="dt" sz="half" idx="10"/>
            <p:custDataLst>
              <p:tags r:id="rId6"/>
            </p:custDataLst>
          </p:nvPr>
        </p:nvSpPr>
        <p:spPr>
          <a:xfrm>
            <a:off x="1005840" y="7627620"/>
            <a:ext cx="3291840" cy="438150"/>
          </a:xfrm>
        </p:spPr>
        <p:txBody>
          <a:bodyPr/>
          <a:lstStyle/>
          <a:p>
            <a:r>
              <a:rPr lang="en-US"/>
              <a:t>Date Area</a:t>
            </a:r>
            <a:endParaRPr lang="en-US"/>
          </a:p>
        </p:txBody>
      </p:sp>
      <p:sp>
        <p:nvSpPr>
          <p:cNvPr id="4" name="页脚占位符 3"/>
          <p:cNvSpPr>
            <a:spLocks noGrp="1"/>
          </p:cNvSpPr>
          <p:nvPr>
            <p:ph type="ftr" sz="quarter" idx="11"/>
            <p:custDataLst>
              <p:tags r:id="rId7"/>
            </p:custDataLst>
          </p:nvPr>
        </p:nvSpPr>
        <p:spPr>
          <a:xfrm>
            <a:off x="4846320" y="7627620"/>
            <a:ext cx="4937760" cy="438150"/>
          </a:xfrm>
        </p:spPr>
        <p:txBody>
          <a:bodyPr/>
          <a:lstStyle/>
          <a:p>
            <a:endParaRPr lang="en-US"/>
          </a:p>
        </p:txBody>
      </p:sp>
      <p:sp>
        <p:nvSpPr>
          <p:cNvPr id="5" name="灯片编号占位符 4"/>
          <p:cNvSpPr>
            <a:spLocks noGrp="1"/>
          </p:cNvSpPr>
          <p:nvPr>
            <p:ph type="sldNum" sz="quarter" idx="12"/>
            <p:custDataLst>
              <p:tags r:id="rId8"/>
            </p:custDataLst>
          </p:nvPr>
        </p:nvSpPr>
        <p:spPr>
          <a:xfrm>
            <a:off x="10332720" y="7627620"/>
            <a:ext cx="3291840" cy="438150"/>
          </a:xfrm>
        </p:spPr>
        <p:txBody>
          <a:bodyPr/>
          <a:lstStyle/>
          <a:p>
            <a:fld id="{B68A7C1E-2A5F-40B7-A582-9DDDC615245A}"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8" name="图形 1"/>
          <p:cNvPicPr>
            <a:picLocks noChangeAspect="1"/>
          </p:cNvPicPr>
          <p:nvPr>
            <p:custDataLst>
              <p:tags r:id="rId2"/>
            </p:custDataLst>
          </p:nvPr>
        </p:nvPicPr>
        <p:blipFill>
          <a:blip r:embed="rId3"/>
          <a:stretch>
            <a:fillRect/>
          </a:stretch>
        </p:blipFill>
        <p:spPr>
          <a:xfrm>
            <a:off x="0" y="0"/>
            <a:ext cx="14630400" cy="8229600"/>
          </a:xfrm>
          <a:prstGeom prst="rect">
            <a:avLst/>
          </a:prstGeom>
        </p:spPr>
      </p:pic>
      <p:sp>
        <p:nvSpPr>
          <p:cNvPr id="2" name="日期占位符 1"/>
          <p:cNvSpPr>
            <a:spLocks noGrp="1"/>
          </p:cNvSpPr>
          <p:nvPr>
            <p:ph type="dt" sz="half" idx="10"/>
            <p:custDataLst>
              <p:tags r:id="rId4"/>
            </p:custDataLst>
          </p:nvPr>
        </p:nvSpPr>
        <p:spPr/>
        <p:txBody>
          <a:bodyPr/>
          <a:lstStyle/>
          <a:p>
            <a:r>
              <a:rPr lang="en-US"/>
              <a:t>Date Area</a:t>
            </a:r>
            <a:endParaRPr lang="en-US"/>
          </a:p>
        </p:txBody>
      </p:sp>
      <p:sp>
        <p:nvSpPr>
          <p:cNvPr id="3" name="页脚占位符 2"/>
          <p:cNvSpPr>
            <a:spLocks noGrp="1"/>
          </p:cNvSpPr>
          <p:nvPr>
            <p:ph type="ftr" sz="quarter" idx="11"/>
            <p:custDataLst>
              <p:tags r:id="rId5"/>
            </p:custDataLst>
          </p:nvPr>
        </p:nvSpPr>
        <p:spPr/>
        <p:txBody>
          <a:bodyPr/>
          <a:lstStyle/>
          <a:p>
            <a:endParaRPr lang="en-US"/>
          </a:p>
        </p:txBody>
      </p:sp>
      <p:sp>
        <p:nvSpPr>
          <p:cNvPr id="4" name="灯片编号占位符 3"/>
          <p:cNvSpPr>
            <a:spLocks noGrp="1"/>
          </p:cNvSpPr>
          <p:nvPr>
            <p:ph type="sldNum" sz="quarter" idx="12"/>
            <p:custDataLst>
              <p:tags r:id="rId6"/>
            </p:custDataLst>
          </p:nvPr>
        </p:nvSpPr>
        <p:spPr/>
        <p:txBody>
          <a:bodyPr/>
          <a:lstStyle/>
          <a:p>
            <a:fld id="{B68A7C1E-2A5F-40B7-A582-9DDDC615245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 Only">
    <p:spTree>
      <p:nvGrpSpPr>
        <p:cNvPr id="1" name=""/>
        <p:cNvGrpSpPr/>
        <p:nvPr/>
      </p:nvGrpSpPr>
      <p:grpSpPr>
        <a:xfrm>
          <a:off x="0" y="0"/>
          <a:ext cx="0" cy="0"/>
          <a:chOff x="0" y="0"/>
          <a:chExt cx="0" cy="0"/>
        </a:xfrm>
      </p:grpSpPr>
      <p:pic>
        <p:nvPicPr>
          <p:cNvPr id="8" name="图形 1"/>
          <p:cNvPicPr>
            <a:picLocks noChangeAspect="1"/>
          </p:cNvPicPr>
          <p:nvPr>
            <p:custDataLst>
              <p:tags r:id="rId2"/>
            </p:custDataLst>
          </p:nvPr>
        </p:nvPicPr>
        <p:blipFill>
          <a:blip r:embed="rId3"/>
          <a:stretch>
            <a:fillRect/>
          </a:stretch>
        </p:blipFill>
        <p:spPr>
          <a:xfrm>
            <a:off x="0" y="0"/>
            <a:ext cx="14630400" cy="8229600"/>
          </a:xfrm>
          <a:prstGeom prst="rect">
            <a:avLst/>
          </a:prstGeom>
        </p:spPr>
      </p:pic>
      <p:sp>
        <p:nvSpPr>
          <p:cNvPr id="7" name="正文"/>
          <p:cNvSpPr txBox="1">
            <a:spLocks noGrp="1"/>
          </p:cNvSpPr>
          <p:nvPr>
            <p:ph idx="1" hasCustomPrompt="1"/>
            <p:custDataLst>
              <p:tags r:id="rId4"/>
            </p:custDataLst>
          </p:nvPr>
        </p:nvSpPr>
        <p:spPr>
          <a:xfrm>
            <a:off x="835152" y="432054"/>
            <a:ext cx="12962382" cy="6981444"/>
          </a:xfrm>
          <a:prstGeom prst="rect">
            <a:avLst/>
          </a:prstGeom>
          <a:ln>
            <a:noFill/>
            <a:prstDash val="sysDash"/>
          </a:ln>
        </p:spPr>
        <p:txBody>
          <a:bodyPr vert="horz" lIns="90000" tIns="46800" rIns="90000" bIns="46800" rtlCol="0">
            <a:normAutofit/>
          </a:bodyPr>
          <a:lstStyle>
            <a:lvl1pPr marL="274320" marR="0" lvl="0" indent="-27432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160" b="0" i="0" u="none" strike="noStrike" kern="1200" cap="none" spc="0" normalizeH="0" baseline="0" noProof="1" dirty="0">
                <a:ln>
                  <a:noFill/>
                  <a:prstDash val="sysDot"/>
                </a:ln>
                <a:solidFill>
                  <a:srgbClr val="FFFFFF"/>
                </a:solidFill>
                <a:uFillTx/>
                <a:latin typeface="+mn-lt"/>
                <a:sym typeface="+mn-ea"/>
              </a:defRPr>
            </a:lvl1pPr>
            <a:lvl2pPr marL="822960" marR="0" lvl="1" indent="-274320" fontAlgn="auto">
              <a:lnSpc>
                <a:spcPct val="120000"/>
              </a:lnSpc>
              <a:spcBef>
                <a:spcPts val="0"/>
              </a:spcBef>
              <a:spcAft>
                <a:spcPts val="600"/>
              </a:spcAft>
              <a:buFont typeface="Arial" panose="020B0604020202020204" pitchFamily="34" charset="0"/>
              <a:buChar char="●"/>
              <a:tabLst>
                <a:tab pos="1609725" algn="l"/>
              </a:tabLst>
              <a:defRPr kumimoji="0" sz="1920" b="0" i="0" u="none" strike="noStrike" cap="none" spc="150" normalizeH="0" baseline="0">
                <a:solidFill>
                  <a:srgbClr val="FFFFFF"/>
                </a:solidFill>
                <a:uFillTx/>
                <a:latin typeface="+mn-lt"/>
              </a:defRPr>
            </a:lvl2pPr>
            <a:lvl3pPr marL="1371600" marR="0" lvl="2" indent="-274320" fontAlgn="auto">
              <a:lnSpc>
                <a:spcPct val="120000"/>
              </a:lnSpc>
              <a:spcBef>
                <a:spcPts val="0"/>
              </a:spcBef>
              <a:spcAft>
                <a:spcPts val="600"/>
              </a:spcAft>
              <a:buFont typeface="Arial" panose="020B0604020202020204" pitchFamily="34" charset="0"/>
              <a:buChar char="●"/>
              <a:defRPr kumimoji="0" sz="1920" b="0" i="0" u="none" strike="noStrike" cap="none" spc="150" normalizeH="0" baseline="0">
                <a:solidFill>
                  <a:srgbClr val="FFFFFF"/>
                </a:solidFill>
                <a:uFillTx/>
                <a:latin typeface="+mn-lt"/>
              </a:defRPr>
            </a:lvl3pPr>
            <a:lvl4pPr marL="1920240" marR="0" lvl="3" indent="-274320" fontAlgn="auto">
              <a:lnSpc>
                <a:spcPct val="120000"/>
              </a:lnSpc>
              <a:spcBef>
                <a:spcPts val="0"/>
              </a:spcBef>
              <a:spcAft>
                <a:spcPts val="300"/>
              </a:spcAft>
              <a:buFont typeface="Wingdings" panose="05000000000000000000" charset="0"/>
              <a:buChar char=""/>
              <a:defRPr kumimoji="0" sz="1680" b="0" i="0" u="none" strike="noStrike" cap="none" spc="150" normalizeH="0" baseline="0">
                <a:solidFill>
                  <a:srgbClr val="FFFFFF"/>
                </a:solidFill>
                <a:uFillTx/>
                <a:latin typeface="+mn-lt"/>
              </a:defRPr>
            </a:lvl4pPr>
            <a:lvl5pPr marL="2468880" marR="0" lvl="4" indent="-274320" fontAlgn="auto">
              <a:lnSpc>
                <a:spcPct val="120000"/>
              </a:lnSpc>
              <a:spcBef>
                <a:spcPts val="0"/>
              </a:spcBef>
              <a:spcAft>
                <a:spcPts val="300"/>
              </a:spcAft>
              <a:buFont typeface="Arial" panose="020B0604020202020204" pitchFamily="34" charset="0"/>
              <a:buChar char="•"/>
              <a:defRPr kumimoji="0" sz="1680" b="0" i="0" u="none" strike="noStrike" cap="none" spc="150" normalizeH="0" baseline="0">
                <a:solidFill>
                  <a:srgbClr val="FFFFFF"/>
                </a:solidFill>
                <a:uFillTx/>
                <a:latin typeface="+mn-lt"/>
              </a:defRPr>
            </a:lvl5pPr>
            <a:lvl6pPr indent="0">
              <a:lnSpc>
                <a:spcPct val="90000"/>
              </a:lnSpc>
              <a:spcBef>
                <a:spcPts val="600"/>
              </a:spcBef>
              <a:buFont typeface="Arial" panose="020B0604020202020204" pitchFamily="34" charset="0"/>
              <a:buNone/>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lvl="0"/>
            <a:r>
              <a:rPr dirty="0">
                <a:latin typeface="+mn-lt"/>
                <a:sym typeface="+mn-ea"/>
              </a:rPr>
              <a:t>Click to add text</a:t>
            </a:r>
            <a:endParaRPr dirty="0">
              <a:sym typeface="+mn-ea"/>
            </a:endParaRPr>
          </a:p>
        </p:txBody>
      </p:sp>
      <p:sp>
        <p:nvSpPr>
          <p:cNvPr id="4" name="日期占位符 3"/>
          <p:cNvSpPr>
            <a:spLocks noGrp="1"/>
          </p:cNvSpPr>
          <p:nvPr>
            <p:ph type="dt" sz="half" idx="10"/>
            <p:custDataLst>
              <p:tags r:id="rId5"/>
            </p:custDataLst>
          </p:nvPr>
        </p:nvSpPr>
        <p:spPr>
          <a:xfrm>
            <a:off x="1005840" y="7627620"/>
            <a:ext cx="3291840" cy="438150"/>
          </a:xfrm>
        </p:spPr>
        <p:txBody>
          <a:bodyPr/>
          <a:lstStyle/>
          <a:p>
            <a:r>
              <a:rPr lang="en-US"/>
              <a:t>Date Area</a:t>
            </a:r>
            <a:endParaRPr lang="en-US"/>
          </a:p>
        </p:txBody>
      </p:sp>
      <p:sp>
        <p:nvSpPr>
          <p:cNvPr id="5" name="页脚占位符 4"/>
          <p:cNvSpPr>
            <a:spLocks noGrp="1"/>
          </p:cNvSpPr>
          <p:nvPr>
            <p:ph type="ftr" sz="quarter" idx="11"/>
            <p:custDataLst>
              <p:tags r:id="rId6"/>
            </p:custDataLst>
          </p:nvPr>
        </p:nvSpPr>
        <p:spPr>
          <a:xfrm>
            <a:off x="4846320" y="7627620"/>
            <a:ext cx="4937760" cy="438150"/>
          </a:xfrm>
        </p:spPr>
        <p:txBody>
          <a:bodyPr/>
          <a:lstStyle/>
          <a:p>
            <a:endParaRPr lang="en-US"/>
          </a:p>
        </p:txBody>
      </p:sp>
      <p:sp>
        <p:nvSpPr>
          <p:cNvPr id="6" name="灯片编号占位符 5"/>
          <p:cNvSpPr>
            <a:spLocks noGrp="1"/>
          </p:cNvSpPr>
          <p:nvPr>
            <p:ph type="sldNum" sz="quarter" idx="12"/>
            <p:custDataLst>
              <p:tags r:id="rId7"/>
            </p:custDataLst>
          </p:nvPr>
        </p:nvSpPr>
        <p:spPr>
          <a:xfrm>
            <a:off x="10332720" y="7627620"/>
            <a:ext cx="3291840" cy="438150"/>
          </a:xfrm>
        </p:spPr>
        <p:txBody>
          <a:bodyPr/>
          <a:lstStyle/>
          <a:p>
            <a:fld id="{B68A7C1E-2A5F-40B7-A582-9DDDC615245A}"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and Subtitle">
    <p:spTree>
      <p:nvGrpSpPr>
        <p:cNvPr id="1" name=""/>
        <p:cNvGrpSpPr/>
        <p:nvPr/>
      </p:nvGrpSpPr>
      <p:grpSpPr>
        <a:xfrm>
          <a:off x="0" y="0"/>
          <a:ext cx="0" cy="0"/>
          <a:chOff x="0" y="0"/>
          <a:chExt cx="0" cy="0"/>
        </a:xfrm>
      </p:grpSpPr>
      <p:pic>
        <p:nvPicPr>
          <p:cNvPr id="10" name="图形 1"/>
          <p:cNvPicPr>
            <a:picLocks noChangeAspect="1"/>
          </p:cNvPicPr>
          <p:nvPr>
            <p:custDataLst>
              <p:tags r:id="rId2"/>
            </p:custDataLst>
          </p:nvPr>
        </p:nvPicPr>
        <p:blipFill>
          <a:blip r:embed="rId3"/>
          <a:stretch>
            <a:fillRect/>
          </a:stretch>
        </p:blipFill>
        <p:spPr>
          <a:xfrm>
            <a:off x="0" y="0"/>
            <a:ext cx="14630400" cy="8229600"/>
          </a:xfrm>
          <a:prstGeom prst="rect">
            <a:avLst/>
          </a:prstGeom>
        </p:spPr>
      </p:pic>
      <p:sp>
        <p:nvSpPr>
          <p:cNvPr id="9" name="副标题"/>
          <p:cNvSpPr txBox="1">
            <a:spLocks noGrp="1"/>
          </p:cNvSpPr>
          <p:nvPr>
            <p:ph type="body" idx="4" hasCustomPrompt="1"/>
            <p:custDataLst>
              <p:tags r:id="rId4"/>
            </p:custDataLst>
          </p:nvPr>
        </p:nvSpPr>
        <p:spPr>
          <a:xfrm>
            <a:off x="729996" y="1562100"/>
            <a:ext cx="13162788" cy="486918"/>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400" b="1" i="0" u="none" strike="noStrike" kern="1200" cap="none" spc="0" normalizeH="0" baseline="0" noProof="1" dirty="0">
                <a:solidFill>
                  <a:srgbClr val="FFFFFF"/>
                </a:solidFill>
                <a:uFillTx/>
                <a:latin typeface="+mj-lt"/>
              </a:defRPr>
            </a:lvl1pPr>
          </a:lstStyle>
          <a:p>
            <a:pPr lvl="0" algn="l"/>
            <a:r>
              <a:rPr dirty="0">
                <a:latin typeface="+mj-lt"/>
                <a:sym typeface="+mn-ea"/>
              </a:rPr>
              <a:t>Click to add text</a:t>
            </a:r>
            <a:endParaRPr dirty="0">
              <a:sym typeface="+mn-ea"/>
            </a:endParaRPr>
          </a:p>
        </p:txBody>
      </p:sp>
      <p:sp>
        <p:nvSpPr>
          <p:cNvPr id="6" name="标题"/>
          <p:cNvSpPr txBox="1">
            <a:spLocks noGrp="1"/>
          </p:cNvSpPr>
          <p:nvPr>
            <p:ph type="title" idx="3" hasCustomPrompt="1"/>
            <p:custDataLst>
              <p:tags r:id="rId5"/>
            </p:custDataLst>
          </p:nvPr>
        </p:nvSpPr>
        <p:spPr>
          <a:xfrm>
            <a:off x="730080" y="730080"/>
            <a:ext cx="13163040" cy="84672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4320" b="1" i="0" u="none" strike="noStrike" kern="1200" cap="none" spc="0" normalizeH="0" baseline="0" noProof="1" dirty="0">
                <a:ln>
                  <a:noFill/>
                  <a:prstDash val="sysDot"/>
                </a:ln>
                <a:solidFill>
                  <a:schemeClr val="accent1"/>
                </a:solidFill>
                <a:uFillTx/>
                <a:latin typeface="+mj-lt"/>
                <a:sym typeface="思源宋体 CN Heavy" panose="02020900000000000000" charset="-122"/>
              </a:defRPr>
            </a:lvl1pPr>
          </a:lstStyle>
          <a:p>
            <a:pPr lvl="0"/>
            <a:r>
              <a:rPr dirty="0">
                <a:latin typeface="+mj-lt"/>
                <a:sym typeface="+mn-ea"/>
              </a:rPr>
              <a:t>Click to add title</a:t>
            </a:r>
            <a:endParaRPr dirty="0">
              <a:sym typeface="+mn-ea"/>
            </a:endParaRPr>
          </a:p>
        </p:txBody>
      </p:sp>
      <p:sp>
        <p:nvSpPr>
          <p:cNvPr id="7" name="矩形2"/>
          <p:cNvSpPr/>
          <p:nvPr>
            <p:custDataLst>
              <p:tags r:id="rId6"/>
            </p:custDataLst>
          </p:nvPr>
        </p:nvSpPr>
        <p:spPr>
          <a:xfrm>
            <a:off x="851916" y="1546860"/>
            <a:ext cx="3455670" cy="2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3" name="日期占位符 2"/>
          <p:cNvSpPr>
            <a:spLocks noGrp="1"/>
          </p:cNvSpPr>
          <p:nvPr>
            <p:ph type="dt" sz="half" idx="10"/>
            <p:custDataLst>
              <p:tags r:id="rId7"/>
            </p:custDataLst>
          </p:nvPr>
        </p:nvSpPr>
        <p:spPr>
          <a:xfrm>
            <a:off x="1005840" y="7627620"/>
            <a:ext cx="3291840" cy="438150"/>
          </a:xfrm>
        </p:spPr>
        <p:txBody>
          <a:bodyPr/>
          <a:lstStyle/>
          <a:p>
            <a:r>
              <a:rPr lang="en-US"/>
              <a:t>Date Area</a:t>
            </a:r>
            <a:endParaRPr lang="en-US"/>
          </a:p>
        </p:txBody>
      </p:sp>
      <p:sp>
        <p:nvSpPr>
          <p:cNvPr id="4" name="页脚占位符 3"/>
          <p:cNvSpPr>
            <a:spLocks noGrp="1"/>
          </p:cNvSpPr>
          <p:nvPr>
            <p:ph type="ftr" sz="quarter" idx="11"/>
            <p:custDataLst>
              <p:tags r:id="rId8"/>
            </p:custDataLst>
          </p:nvPr>
        </p:nvSpPr>
        <p:spPr>
          <a:xfrm>
            <a:off x="4846320" y="7627620"/>
            <a:ext cx="4937760" cy="438150"/>
          </a:xfrm>
        </p:spPr>
        <p:txBody>
          <a:bodyPr/>
          <a:lstStyle/>
          <a:p>
            <a:endParaRPr lang="en-US"/>
          </a:p>
        </p:txBody>
      </p:sp>
      <p:sp>
        <p:nvSpPr>
          <p:cNvPr id="5" name="灯片编号占位符 4"/>
          <p:cNvSpPr>
            <a:spLocks noGrp="1"/>
          </p:cNvSpPr>
          <p:nvPr>
            <p:ph type="sldNum" sz="quarter" idx="12"/>
            <p:custDataLst>
              <p:tags r:id="rId9"/>
            </p:custDataLst>
          </p:nvPr>
        </p:nvSpPr>
        <p:spPr>
          <a:xfrm>
            <a:off x="10332720" y="7627620"/>
            <a:ext cx="3291840" cy="438150"/>
          </a:xfrm>
        </p:spPr>
        <p:txBody>
          <a:bodyPr/>
          <a:lstStyle/>
          <a:p>
            <a:fld id="{B68A7C1E-2A5F-40B7-A582-9DDDC615245A}"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showMasterSp="0">
  <p:cSld name="End Slide">
    <p:spTree>
      <p:nvGrpSpPr>
        <p:cNvPr id="1" name=""/>
        <p:cNvGrpSpPr/>
        <p:nvPr/>
      </p:nvGrpSpPr>
      <p:grpSpPr>
        <a:xfrm>
          <a:off x="0" y="0"/>
          <a:ext cx="0" cy="0"/>
          <a:chOff x="0" y="0"/>
          <a:chExt cx="0" cy="0"/>
        </a:xfrm>
      </p:grpSpPr>
      <p:pic>
        <p:nvPicPr>
          <p:cNvPr id="19" name="图形 18"/>
          <p:cNvPicPr>
            <a:picLocks noChangeAspect="1"/>
          </p:cNvPicPr>
          <p:nvPr userDrawn="1">
            <p:custDataLst>
              <p:tags r:id="rId2"/>
            </p:custDataLst>
          </p:nvPr>
        </p:nvPicPr>
        <p:blipFill>
          <a:blip r:embed="rId3"/>
          <a:stretch>
            <a:fillRect/>
          </a:stretch>
        </p:blipFill>
        <p:spPr>
          <a:xfrm>
            <a:off x="0" y="0"/>
            <a:ext cx="14630400" cy="8229600"/>
          </a:xfrm>
          <a:prstGeom prst="rect">
            <a:avLst/>
          </a:prstGeom>
        </p:spPr>
      </p:pic>
      <p:sp>
        <p:nvSpPr>
          <p:cNvPr id="17" name="矩形 16"/>
          <p:cNvSpPr/>
          <p:nvPr userDrawn="1">
            <p:custDataLst>
              <p:tags r:id="rId4"/>
            </p:custDataLst>
          </p:nvPr>
        </p:nvSpPr>
        <p:spPr>
          <a:xfrm>
            <a:off x="547069" y="0"/>
            <a:ext cx="216408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 name="标题"/>
          <p:cNvSpPr txBox="1">
            <a:spLocks noGrp="1"/>
          </p:cNvSpPr>
          <p:nvPr>
            <p:ph type="title" idx="15" hasCustomPrompt="1"/>
            <p:custDataLst>
              <p:tags r:id="rId5"/>
            </p:custDataLst>
          </p:nvPr>
        </p:nvSpPr>
        <p:spPr>
          <a:xfrm>
            <a:off x="2327148" y="1352466"/>
            <a:ext cx="9867138" cy="2734224"/>
          </a:xfrm>
          <a:prstGeom prst="rect">
            <a:avLst/>
          </a:prstGeom>
          <a:noFill/>
        </p:spPr>
        <p:txBody>
          <a:bodyPr wrap="square" lIns="0" tIns="0" rIns="0" bIns="0" rtlCol="0" anchor="ctr">
            <a:normAutofit/>
          </a:bodyPr>
          <a:lstStyle>
            <a:lvl1pPr marL="0" marR="0" lvl="0" algn="ctr" defTabSz="914400" rtl="0" eaLnBrk="1" fontAlgn="ctr" latinLnBrk="0" hangingPunct="1">
              <a:lnSpc>
                <a:spcPct val="100000"/>
              </a:lnSpc>
              <a:buClrTx/>
              <a:buSzTx/>
              <a:buFontTx/>
              <a:buNone/>
              <a:defRPr kumimoji="0" lang="en-US" sz="6720" b="1" i="0" u="none" strike="noStrike" kern="1200" cap="none" spc="0" normalizeH="0" baseline="0" noProof="1" dirty="0">
                <a:solidFill>
                  <a:srgbClr val="FFFFFF"/>
                </a:solidFill>
                <a:latin typeface="+mj-lt"/>
                <a:sym typeface="+mn-ea"/>
              </a:defRPr>
            </a:lvl1pPr>
          </a:lstStyle>
          <a:p>
            <a:pPr lvl="0" algn="ctr" fontAlgn="ctr">
              <a:lnSpc>
                <a:spcPct val="100000"/>
              </a:lnSpc>
            </a:pPr>
            <a:r>
              <a:rPr dirty="0">
                <a:latin typeface="+mj-lt"/>
                <a:sym typeface="+mn-ea"/>
              </a:rPr>
              <a:t>Click to add title</a:t>
            </a:r>
            <a:endParaRPr dirty="0">
              <a:sym typeface="+mn-ea"/>
            </a:endParaRPr>
          </a:p>
        </p:txBody>
      </p:sp>
      <p:cxnSp>
        <p:nvCxnSpPr>
          <p:cNvPr id="13" name="直接连接符 12"/>
          <p:cNvCxnSpPr/>
          <p:nvPr userDrawn="1">
            <p:custDataLst>
              <p:tags r:id="rId6"/>
            </p:custDataLst>
          </p:nvPr>
        </p:nvCxnSpPr>
        <p:spPr>
          <a:xfrm>
            <a:off x="13743432" y="464820"/>
            <a:ext cx="16078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7"/>
            </p:custDataLst>
          </p:nvPr>
        </p:nvCxnSpPr>
        <p:spPr>
          <a:xfrm>
            <a:off x="13743432" y="534924"/>
            <a:ext cx="16078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8"/>
            </p:custDataLst>
          </p:nvPr>
        </p:nvCxnSpPr>
        <p:spPr>
          <a:xfrm>
            <a:off x="13743432" y="605028"/>
            <a:ext cx="16078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署名"/>
          <p:cNvSpPr txBox="1">
            <a:spLocks noGrp="1"/>
          </p:cNvSpPr>
          <p:nvPr>
            <p:ph type="body" idx="8" hasCustomPrompt="1"/>
            <p:custDataLst>
              <p:tags r:id="rId9"/>
            </p:custDataLst>
          </p:nvPr>
        </p:nvSpPr>
        <p:spPr>
          <a:xfrm>
            <a:off x="10008000" y="7711200"/>
            <a:ext cx="4622400" cy="518400"/>
          </a:xfrm>
          <a:prstGeom prst="rect">
            <a:avLst/>
          </a:prstGeom>
          <a:solidFill>
            <a:schemeClr val="accent1"/>
          </a:solidFill>
        </p:spPr>
        <p:txBody>
          <a:bodyPr wrap="square" lIns="0" tIns="0" rIns="0" bIns="0" rtlCol="0" anchor="ctr">
            <a:normAutofit/>
          </a:bodyPr>
          <a:lstStyle>
            <a:lvl1pPr marL="0" marR="0" algn="ctr" defTabSz="914400" rtl="0" eaLnBrk="1" fontAlgn="auto" latinLnBrk="0" hangingPunct="1">
              <a:lnSpc>
                <a:spcPct val="100000"/>
              </a:lnSpc>
              <a:buClrTx/>
              <a:buSzTx/>
              <a:buFontTx/>
              <a:buNone/>
              <a:defRPr kumimoji="0" lang="en-US" sz="1680" b="0" i="0" u="none" strike="noStrike" kern="1200" cap="none" spc="0" normalizeH="0" baseline="0" noProof="1" dirty="0">
                <a:solidFill>
                  <a:schemeClr val="lt1">
                    <a:lumMod val="100000"/>
                  </a:schemeClr>
                </a:solidFill>
                <a:latin typeface="+mn-lt"/>
              </a:defRPr>
            </a:lvl1pPr>
          </a:lstStyle>
          <a:p>
            <a:pPr lvl="0" algn="ctr"/>
            <a:r>
              <a:rPr lang="en-US" dirty="0">
                <a:latin typeface="+mn-lt"/>
                <a:sym typeface="+mn-ea"/>
              </a:rPr>
              <a:t>Click to add text</a:t>
            </a:r>
            <a:endParaRPr lang="en-US" dirty="0">
              <a:sym typeface="+mn-ea"/>
            </a:endParaRPr>
          </a:p>
        </p:txBody>
      </p:sp>
      <p:sp>
        <p:nvSpPr>
          <p:cNvPr id="4" name="日期占位符 3"/>
          <p:cNvSpPr>
            <a:spLocks noGrp="1"/>
          </p:cNvSpPr>
          <p:nvPr>
            <p:ph type="dt" sz="half" idx="10"/>
            <p:custDataLst>
              <p:tags r:id="rId10"/>
            </p:custDataLst>
          </p:nvPr>
        </p:nvSpPr>
        <p:spPr>
          <a:xfrm>
            <a:off x="1005840" y="7627620"/>
            <a:ext cx="3291840" cy="438150"/>
          </a:xfrm>
        </p:spPr>
        <p:txBody>
          <a:bodyPr/>
          <a:lstStyle/>
          <a:p>
            <a:r>
              <a:rPr lang="en-US"/>
              <a:t>Date Area</a:t>
            </a:r>
            <a:endParaRPr lang="en-US"/>
          </a:p>
        </p:txBody>
      </p:sp>
      <p:sp>
        <p:nvSpPr>
          <p:cNvPr id="5" name="页脚占位符 4"/>
          <p:cNvSpPr>
            <a:spLocks noGrp="1"/>
          </p:cNvSpPr>
          <p:nvPr>
            <p:ph type="ftr" sz="quarter" idx="11"/>
            <p:custDataLst>
              <p:tags r:id="rId11"/>
            </p:custDataLst>
          </p:nvPr>
        </p:nvSpPr>
        <p:spPr>
          <a:xfrm>
            <a:off x="4846320" y="7627620"/>
            <a:ext cx="4937760" cy="438150"/>
          </a:xfrm>
        </p:spPr>
        <p:txBody>
          <a:bodyPr/>
          <a:lstStyle/>
          <a:p>
            <a:endParaRPr lang="en-US"/>
          </a:p>
        </p:txBody>
      </p:sp>
      <p:sp>
        <p:nvSpPr>
          <p:cNvPr id="6" name="灯片编号占位符 5"/>
          <p:cNvSpPr>
            <a:spLocks noGrp="1"/>
          </p:cNvSpPr>
          <p:nvPr>
            <p:ph type="sldNum" sz="quarter" idx="12"/>
            <p:custDataLst>
              <p:tags r:id="rId12"/>
            </p:custDataLst>
          </p:nvPr>
        </p:nvSpPr>
        <p:spPr>
          <a:xfrm>
            <a:off x="10332720" y="7627620"/>
            <a:ext cx="3291840" cy="438150"/>
          </a:xfrm>
        </p:spPr>
        <p:txBody>
          <a:bodyPr/>
          <a:lstStyle/>
          <a:p>
            <a:fld id="{B68A7C1E-2A5F-40B7-A582-9DDDC615245A}" type="slidenum">
              <a:rPr lang="en-US" smtClean="0"/>
            </a:fld>
            <a:endParaRPr lang="en-US" dirty="0"/>
          </a:p>
        </p:txBody>
      </p:sp>
      <p:pic>
        <p:nvPicPr>
          <p:cNvPr id="3" name="图片 2" descr="图片1"/>
          <p:cNvPicPr>
            <a:picLocks noChangeAspect="1"/>
          </p:cNvPicPr>
          <p:nvPr userDrawn="1">
            <p:custDataLst>
              <p:tags r:id="rId13"/>
            </p:custDataLst>
          </p:nvPr>
        </p:nvPicPr>
        <p:blipFill>
          <a:blip r:embed="rId14">
            <a:duotone>
              <a:prstClr val="black"/>
              <a:schemeClr val="accent1">
                <a:lumMod val="20000"/>
                <a:lumOff val="80000"/>
                <a:tint val="45000"/>
                <a:satMod val="400000"/>
              </a:schemeClr>
            </a:duotone>
          </a:blip>
          <a:stretch>
            <a:fillRect/>
          </a:stretch>
        </p:blipFill>
        <p:spPr>
          <a:xfrm>
            <a:off x="1874520" y="4203192"/>
            <a:ext cx="10974324" cy="2139696"/>
          </a:xfrm>
          <a:prstGeom prst="rect">
            <a:avLst/>
          </a:prstGeom>
        </p:spPr>
      </p:pic>
      <p:sp>
        <p:nvSpPr>
          <p:cNvPr id="16" name="任意多边形: 形状 38"/>
          <p:cNvSpPr/>
          <p:nvPr userDrawn="1">
            <p:custDataLst>
              <p:tags r:id="rId15"/>
            </p:custDataLst>
          </p:nvPr>
        </p:nvSpPr>
        <p:spPr>
          <a:xfrm>
            <a:off x="3957737" y="4767662"/>
            <a:ext cx="3245674" cy="219193"/>
          </a:xfrm>
          <a:custGeom>
            <a:avLst/>
            <a:gdLst>
              <a:gd name="connsiteX0" fmla="*/ 2703247 w 2704728"/>
              <a:gd name="connsiteY0" fmla="*/ -67 h 182661"/>
              <a:gd name="connsiteX1" fmla="*/ 2673799 w 2704728"/>
              <a:gd name="connsiteY1" fmla="*/ 94210 h 182661"/>
              <a:gd name="connsiteX2" fmla="*/ -70 w 2704728"/>
              <a:gd name="connsiteY2" fmla="*/ 182594 h 182661"/>
              <a:gd name="connsiteX3" fmla="*/ -70 w 2704728"/>
              <a:gd name="connsiteY3" fmla="*/ 76533 h 182661"/>
              <a:gd name="connsiteX4" fmla="*/ 1242631 w 2704728"/>
              <a:gd name="connsiteY4" fmla="*/ 23502 h 182661"/>
              <a:gd name="connsiteX5" fmla="*/ 2703247 w 2704728"/>
              <a:gd name="connsiteY5" fmla="*/ -67 h 18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4728" h="182661">
                <a:moveTo>
                  <a:pt x="2703247" y="-67"/>
                </a:moveTo>
                <a:cubicBezTo>
                  <a:pt x="2703247" y="-67"/>
                  <a:pt x="2714438" y="66286"/>
                  <a:pt x="2673799" y="94210"/>
                </a:cubicBezTo>
                <a:cubicBezTo>
                  <a:pt x="2673799" y="94210"/>
                  <a:pt x="415263" y="136723"/>
                  <a:pt x="-70" y="182594"/>
                </a:cubicBezTo>
                <a:lnTo>
                  <a:pt x="-70" y="76533"/>
                </a:lnTo>
                <a:cubicBezTo>
                  <a:pt x="-70" y="76533"/>
                  <a:pt x="967076" y="29395"/>
                  <a:pt x="1242631" y="23502"/>
                </a:cubicBezTo>
                <a:cubicBezTo>
                  <a:pt x="1470446" y="18647"/>
                  <a:pt x="2703247" y="-67"/>
                  <a:pt x="2703247"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109728" tIns="54864" rIns="109728" bIns="54864" numCol="1" spcCol="0" rtlCol="0" fromWordArt="0" anchor="ctr" anchorCtr="0" forceAA="0" compatLnSpc="1">
            <a:noAutofit/>
          </a:bodyPr>
          <a:lstStyle/>
          <a:p>
            <a:pPr lvl="0"/>
            <a:endParaRPr lang="en-US" sz="2160"/>
          </a:p>
        </p:txBody>
      </p:sp>
      <p:sp>
        <p:nvSpPr>
          <p:cNvPr id="18" name="任意多边形: 形状 39"/>
          <p:cNvSpPr/>
          <p:nvPr userDrawn="1">
            <p:custDataLst>
              <p:tags r:id="rId16"/>
            </p:custDataLst>
          </p:nvPr>
        </p:nvSpPr>
        <p:spPr>
          <a:xfrm>
            <a:off x="2419892" y="4859582"/>
            <a:ext cx="1509574" cy="822484"/>
          </a:xfrm>
          <a:custGeom>
            <a:avLst/>
            <a:gdLst>
              <a:gd name="connsiteX0" fmla="*/ 1257908 w 1257978"/>
              <a:gd name="connsiteY0" fmla="*/ -67 h 685403"/>
              <a:gd name="connsiteX1" fmla="*/ 1257908 w 1257978"/>
              <a:gd name="connsiteY1" fmla="*/ 105994 h 685403"/>
              <a:gd name="connsiteX2" fmla="*/ 138888 w 1257978"/>
              <a:gd name="connsiteY2" fmla="*/ 371148 h 685403"/>
              <a:gd name="connsiteX3" fmla="*/ 333244 w 1257978"/>
              <a:gd name="connsiteY3" fmla="*/ 595056 h 685403"/>
              <a:gd name="connsiteX4" fmla="*/ 1081221 w 1257978"/>
              <a:gd name="connsiteY4" fmla="*/ 583271 h 685403"/>
              <a:gd name="connsiteX5" fmla="*/ 951650 w 1257978"/>
              <a:gd name="connsiteY5" fmla="*/ 665764 h 685403"/>
              <a:gd name="connsiteX6" fmla="*/ 97661 w 1257978"/>
              <a:gd name="connsiteY6" fmla="*/ 642194 h 685403"/>
              <a:gd name="connsiteX7" fmla="*/ 156557 w 1257978"/>
              <a:gd name="connsiteY7" fmla="*/ 253302 h 685403"/>
              <a:gd name="connsiteX8" fmla="*/ 1257908 w 1257978"/>
              <a:gd name="connsiteY8" fmla="*/ -67 h 68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978" h="685403">
                <a:moveTo>
                  <a:pt x="1257908" y="-67"/>
                </a:moveTo>
                <a:lnTo>
                  <a:pt x="1257908" y="105994"/>
                </a:lnTo>
                <a:cubicBezTo>
                  <a:pt x="1257908" y="105994"/>
                  <a:pt x="306234" y="180727"/>
                  <a:pt x="138888" y="371148"/>
                </a:cubicBezTo>
                <a:cubicBezTo>
                  <a:pt x="-2851" y="532432"/>
                  <a:pt x="197890" y="597030"/>
                  <a:pt x="333244" y="595056"/>
                </a:cubicBezTo>
                <a:cubicBezTo>
                  <a:pt x="404314" y="594019"/>
                  <a:pt x="1081221" y="583271"/>
                  <a:pt x="1081221" y="583271"/>
                </a:cubicBezTo>
                <a:lnTo>
                  <a:pt x="951650" y="665764"/>
                </a:lnTo>
                <a:cubicBezTo>
                  <a:pt x="951650" y="665764"/>
                  <a:pt x="261980" y="722777"/>
                  <a:pt x="97661" y="642194"/>
                </a:cubicBezTo>
                <a:cubicBezTo>
                  <a:pt x="-34236" y="577514"/>
                  <a:pt x="-49255" y="402719"/>
                  <a:pt x="156557" y="253302"/>
                </a:cubicBezTo>
                <a:cubicBezTo>
                  <a:pt x="393194" y="81506"/>
                  <a:pt x="916719" y="17021"/>
                  <a:pt x="1257908"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109728" tIns="54864" rIns="109728" bIns="54864" numCol="1" spcCol="0" rtlCol="0" fromWordArt="0" anchor="ctr" anchorCtr="0" forceAA="0" compatLnSpc="1">
            <a:noAutofit/>
          </a:bodyPr>
          <a:lstStyle/>
          <a:p>
            <a:pPr lvl="0"/>
            <a:endParaRPr lang="en-US" sz="2160"/>
          </a:p>
        </p:txBody>
      </p:sp>
      <p:sp>
        <p:nvSpPr>
          <p:cNvPr id="20" name="任意多边形: 形状 40"/>
          <p:cNvSpPr/>
          <p:nvPr userDrawn="1">
            <p:custDataLst>
              <p:tags r:id="rId17"/>
            </p:custDataLst>
          </p:nvPr>
        </p:nvSpPr>
        <p:spPr>
          <a:xfrm>
            <a:off x="2904679" y="5015140"/>
            <a:ext cx="2021303" cy="533542"/>
          </a:xfrm>
          <a:custGeom>
            <a:avLst/>
            <a:gdLst>
              <a:gd name="connsiteX0" fmla="*/ 1684350 w 1684419"/>
              <a:gd name="connsiteY0" fmla="*/ -67 h 444618"/>
              <a:gd name="connsiteX1" fmla="*/ 1366313 w 1684419"/>
              <a:gd name="connsiteY1" fmla="*/ 394717 h 444618"/>
              <a:gd name="connsiteX2" fmla="*/ 1113061 w 1684419"/>
              <a:gd name="connsiteY2" fmla="*/ 441856 h 444618"/>
              <a:gd name="connsiteX3" fmla="*/ 1354533 w 1684419"/>
              <a:gd name="connsiteY3" fmla="*/ 259194 h 444618"/>
              <a:gd name="connsiteX4" fmla="*/ 1431098 w 1684419"/>
              <a:gd name="connsiteY4" fmla="*/ 164918 h 444618"/>
              <a:gd name="connsiteX5" fmla="*/ 930484 w 1684419"/>
              <a:gd name="connsiteY5" fmla="*/ 182594 h 444618"/>
              <a:gd name="connsiteX6" fmla="*/ 930484 w 1684419"/>
              <a:gd name="connsiteY6" fmla="*/ 153133 h 444618"/>
              <a:gd name="connsiteX7" fmla="*/ 906925 w 1684419"/>
              <a:gd name="connsiteY7" fmla="*/ 153133 h 444618"/>
              <a:gd name="connsiteX8" fmla="*/ 901036 w 1684419"/>
              <a:gd name="connsiteY8" fmla="*/ 135456 h 444618"/>
              <a:gd name="connsiteX9" fmla="*/ 895146 w 1684419"/>
              <a:gd name="connsiteY9" fmla="*/ 129564 h 444618"/>
              <a:gd name="connsiteX10" fmla="*/ 889257 w 1684419"/>
              <a:gd name="connsiteY10" fmla="*/ 153133 h 444618"/>
              <a:gd name="connsiteX11" fmla="*/ 871588 w 1684419"/>
              <a:gd name="connsiteY11" fmla="*/ 153133 h 444618"/>
              <a:gd name="connsiteX12" fmla="*/ 871588 w 1684419"/>
              <a:gd name="connsiteY12" fmla="*/ 129564 h 444618"/>
              <a:gd name="connsiteX13" fmla="*/ 865698 w 1684419"/>
              <a:gd name="connsiteY13" fmla="*/ 129564 h 444618"/>
              <a:gd name="connsiteX14" fmla="*/ 859809 w 1684419"/>
              <a:gd name="connsiteY14" fmla="*/ 182594 h 444618"/>
              <a:gd name="connsiteX15" fmla="*/ -70 w 1684419"/>
              <a:gd name="connsiteY15" fmla="*/ 229733 h 444618"/>
              <a:gd name="connsiteX16" fmla="*/ 859809 w 1684419"/>
              <a:gd name="connsiteY16" fmla="*/ 52964 h 444618"/>
              <a:gd name="connsiteX17" fmla="*/ 865698 w 1684419"/>
              <a:gd name="connsiteY17" fmla="*/ 111887 h 444618"/>
              <a:gd name="connsiteX18" fmla="*/ 871588 w 1684419"/>
              <a:gd name="connsiteY18" fmla="*/ 111887 h 444618"/>
              <a:gd name="connsiteX19" fmla="*/ 877477 w 1684419"/>
              <a:gd name="connsiteY19" fmla="*/ 70641 h 444618"/>
              <a:gd name="connsiteX20" fmla="*/ 889257 w 1684419"/>
              <a:gd name="connsiteY20" fmla="*/ 70641 h 444618"/>
              <a:gd name="connsiteX21" fmla="*/ 895146 w 1684419"/>
              <a:gd name="connsiteY21" fmla="*/ 47071 h 444618"/>
              <a:gd name="connsiteX22" fmla="*/ 1684350 w 1684419"/>
              <a:gd name="connsiteY22" fmla="*/ -67 h 44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84419" h="444618">
                <a:moveTo>
                  <a:pt x="1684350" y="-67"/>
                </a:moveTo>
                <a:cubicBezTo>
                  <a:pt x="1684350" y="-67"/>
                  <a:pt x="1589257" y="327934"/>
                  <a:pt x="1366313" y="394717"/>
                </a:cubicBezTo>
                <a:cubicBezTo>
                  <a:pt x="1143368" y="461501"/>
                  <a:pt x="1113061" y="441856"/>
                  <a:pt x="1113061" y="441856"/>
                </a:cubicBezTo>
                <a:cubicBezTo>
                  <a:pt x="1113061" y="441856"/>
                  <a:pt x="1307729" y="326862"/>
                  <a:pt x="1354533" y="259194"/>
                </a:cubicBezTo>
                <a:cubicBezTo>
                  <a:pt x="1401338" y="191527"/>
                  <a:pt x="1431098" y="164918"/>
                  <a:pt x="1431098" y="164918"/>
                </a:cubicBezTo>
                <a:lnTo>
                  <a:pt x="930484" y="182594"/>
                </a:lnTo>
                <a:lnTo>
                  <a:pt x="930484" y="153133"/>
                </a:lnTo>
                <a:lnTo>
                  <a:pt x="906925" y="153133"/>
                </a:lnTo>
                <a:lnTo>
                  <a:pt x="901036" y="135456"/>
                </a:lnTo>
                <a:lnTo>
                  <a:pt x="895146" y="129564"/>
                </a:lnTo>
                <a:lnTo>
                  <a:pt x="889257" y="153133"/>
                </a:lnTo>
                <a:lnTo>
                  <a:pt x="871588" y="153133"/>
                </a:lnTo>
                <a:lnTo>
                  <a:pt x="871588" y="129564"/>
                </a:lnTo>
                <a:lnTo>
                  <a:pt x="865698" y="129564"/>
                </a:lnTo>
                <a:lnTo>
                  <a:pt x="859809" y="182594"/>
                </a:lnTo>
                <a:cubicBezTo>
                  <a:pt x="859809" y="182594"/>
                  <a:pt x="188473" y="204879"/>
                  <a:pt x="-70" y="229733"/>
                </a:cubicBezTo>
                <a:cubicBezTo>
                  <a:pt x="-70" y="229733"/>
                  <a:pt x="475926" y="49906"/>
                  <a:pt x="859809" y="52964"/>
                </a:cubicBezTo>
                <a:lnTo>
                  <a:pt x="865698" y="111887"/>
                </a:lnTo>
                <a:lnTo>
                  <a:pt x="871588" y="111887"/>
                </a:lnTo>
                <a:lnTo>
                  <a:pt x="877477" y="70641"/>
                </a:lnTo>
                <a:lnTo>
                  <a:pt x="889257" y="70641"/>
                </a:lnTo>
                <a:lnTo>
                  <a:pt x="895146" y="47071"/>
                </a:lnTo>
                <a:lnTo>
                  <a:pt x="1684350" y="-67"/>
                </a:ln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109728" tIns="54864" rIns="109728" bIns="54864" numCol="1" spcCol="0" rtlCol="0" fromWordArt="0" anchor="ctr" anchorCtr="0" forceAA="0" compatLnSpc="1">
            <a:noAutofit/>
          </a:bodyPr>
          <a:lstStyle/>
          <a:p>
            <a:pPr lvl="0"/>
            <a:endParaRPr lang="en-US" sz="2160"/>
          </a:p>
        </p:txBody>
      </p:sp>
      <p:sp>
        <p:nvSpPr>
          <p:cNvPr id="23" name="任意多边形: 形状 42"/>
          <p:cNvSpPr/>
          <p:nvPr userDrawn="1">
            <p:custDataLst>
              <p:tags r:id="rId18"/>
            </p:custDataLst>
          </p:nvPr>
        </p:nvSpPr>
        <p:spPr>
          <a:xfrm flipH="1">
            <a:off x="7306056" y="4767662"/>
            <a:ext cx="3245674" cy="219193"/>
          </a:xfrm>
          <a:custGeom>
            <a:avLst/>
            <a:gdLst>
              <a:gd name="connsiteX0" fmla="*/ 2703247 w 2704728"/>
              <a:gd name="connsiteY0" fmla="*/ -67 h 182661"/>
              <a:gd name="connsiteX1" fmla="*/ 2673799 w 2704728"/>
              <a:gd name="connsiteY1" fmla="*/ 94210 h 182661"/>
              <a:gd name="connsiteX2" fmla="*/ -70 w 2704728"/>
              <a:gd name="connsiteY2" fmla="*/ 182594 h 182661"/>
              <a:gd name="connsiteX3" fmla="*/ -70 w 2704728"/>
              <a:gd name="connsiteY3" fmla="*/ 76533 h 182661"/>
              <a:gd name="connsiteX4" fmla="*/ 1242631 w 2704728"/>
              <a:gd name="connsiteY4" fmla="*/ 23502 h 182661"/>
              <a:gd name="connsiteX5" fmla="*/ 2703247 w 2704728"/>
              <a:gd name="connsiteY5" fmla="*/ -67 h 18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4728" h="182661">
                <a:moveTo>
                  <a:pt x="2703247" y="-67"/>
                </a:moveTo>
                <a:cubicBezTo>
                  <a:pt x="2703247" y="-67"/>
                  <a:pt x="2714438" y="66286"/>
                  <a:pt x="2673799" y="94210"/>
                </a:cubicBezTo>
                <a:cubicBezTo>
                  <a:pt x="2673799" y="94210"/>
                  <a:pt x="415263" y="136723"/>
                  <a:pt x="-70" y="182594"/>
                </a:cubicBezTo>
                <a:lnTo>
                  <a:pt x="-70" y="76533"/>
                </a:lnTo>
                <a:cubicBezTo>
                  <a:pt x="-70" y="76533"/>
                  <a:pt x="967076" y="29395"/>
                  <a:pt x="1242631" y="23502"/>
                </a:cubicBezTo>
                <a:cubicBezTo>
                  <a:pt x="1470446" y="18647"/>
                  <a:pt x="2703247" y="-67"/>
                  <a:pt x="2703247"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109728" tIns="54864" rIns="109728" bIns="54864" numCol="1" spcCol="0" rtlCol="0" fromWordArt="0" anchor="ctr" anchorCtr="0" forceAA="0" compatLnSpc="1">
            <a:noAutofit/>
          </a:bodyPr>
          <a:lstStyle/>
          <a:p>
            <a:pPr lvl="0"/>
            <a:endParaRPr lang="en-US" sz="2160"/>
          </a:p>
        </p:txBody>
      </p:sp>
      <p:sp>
        <p:nvSpPr>
          <p:cNvPr id="24" name="任意多边形: 形状 43"/>
          <p:cNvSpPr/>
          <p:nvPr userDrawn="1">
            <p:custDataLst>
              <p:tags r:id="rId19"/>
            </p:custDataLst>
          </p:nvPr>
        </p:nvSpPr>
        <p:spPr>
          <a:xfrm flipH="1">
            <a:off x="10580000" y="4859582"/>
            <a:ext cx="1509574" cy="822484"/>
          </a:xfrm>
          <a:custGeom>
            <a:avLst/>
            <a:gdLst>
              <a:gd name="connsiteX0" fmla="*/ 1257908 w 1257978"/>
              <a:gd name="connsiteY0" fmla="*/ -67 h 685403"/>
              <a:gd name="connsiteX1" fmla="*/ 1257908 w 1257978"/>
              <a:gd name="connsiteY1" fmla="*/ 105994 h 685403"/>
              <a:gd name="connsiteX2" fmla="*/ 138888 w 1257978"/>
              <a:gd name="connsiteY2" fmla="*/ 371148 h 685403"/>
              <a:gd name="connsiteX3" fmla="*/ 333244 w 1257978"/>
              <a:gd name="connsiteY3" fmla="*/ 595056 h 685403"/>
              <a:gd name="connsiteX4" fmla="*/ 1081221 w 1257978"/>
              <a:gd name="connsiteY4" fmla="*/ 583271 h 685403"/>
              <a:gd name="connsiteX5" fmla="*/ 951650 w 1257978"/>
              <a:gd name="connsiteY5" fmla="*/ 665764 h 685403"/>
              <a:gd name="connsiteX6" fmla="*/ 97661 w 1257978"/>
              <a:gd name="connsiteY6" fmla="*/ 642194 h 685403"/>
              <a:gd name="connsiteX7" fmla="*/ 156557 w 1257978"/>
              <a:gd name="connsiteY7" fmla="*/ 253302 h 685403"/>
              <a:gd name="connsiteX8" fmla="*/ 1257908 w 1257978"/>
              <a:gd name="connsiteY8" fmla="*/ -67 h 68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978" h="685403">
                <a:moveTo>
                  <a:pt x="1257908" y="-67"/>
                </a:moveTo>
                <a:lnTo>
                  <a:pt x="1257908" y="105994"/>
                </a:lnTo>
                <a:cubicBezTo>
                  <a:pt x="1257908" y="105994"/>
                  <a:pt x="306234" y="180727"/>
                  <a:pt x="138888" y="371148"/>
                </a:cubicBezTo>
                <a:cubicBezTo>
                  <a:pt x="-2851" y="532432"/>
                  <a:pt x="197890" y="597030"/>
                  <a:pt x="333244" y="595056"/>
                </a:cubicBezTo>
                <a:cubicBezTo>
                  <a:pt x="404314" y="594019"/>
                  <a:pt x="1081221" y="583271"/>
                  <a:pt x="1081221" y="583271"/>
                </a:cubicBezTo>
                <a:lnTo>
                  <a:pt x="951650" y="665764"/>
                </a:lnTo>
                <a:cubicBezTo>
                  <a:pt x="951650" y="665764"/>
                  <a:pt x="261980" y="722777"/>
                  <a:pt x="97661" y="642194"/>
                </a:cubicBezTo>
                <a:cubicBezTo>
                  <a:pt x="-34236" y="577514"/>
                  <a:pt x="-49255" y="402719"/>
                  <a:pt x="156557" y="253302"/>
                </a:cubicBezTo>
                <a:cubicBezTo>
                  <a:pt x="393194" y="81506"/>
                  <a:pt x="916719" y="17021"/>
                  <a:pt x="1257908"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109728" tIns="54864" rIns="109728" bIns="54864" numCol="1" spcCol="0" rtlCol="0" fromWordArt="0" anchor="ctr" anchorCtr="0" forceAA="0" compatLnSpc="1">
            <a:noAutofit/>
          </a:bodyPr>
          <a:lstStyle/>
          <a:p>
            <a:pPr lvl="0"/>
            <a:endParaRPr lang="en-US" sz="2160"/>
          </a:p>
        </p:txBody>
      </p:sp>
      <p:sp>
        <p:nvSpPr>
          <p:cNvPr id="30" name="任意多边形: 形状 44"/>
          <p:cNvSpPr/>
          <p:nvPr userDrawn="1">
            <p:custDataLst>
              <p:tags r:id="rId20"/>
            </p:custDataLst>
          </p:nvPr>
        </p:nvSpPr>
        <p:spPr>
          <a:xfrm flipH="1">
            <a:off x="9583484" y="5015140"/>
            <a:ext cx="2021303" cy="533542"/>
          </a:xfrm>
          <a:custGeom>
            <a:avLst/>
            <a:gdLst>
              <a:gd name="connsiteX0" fmla="*/ 1684350 w 1684419"/>
              <a:gd name="connsiteY0" fmla="*/ -67 h 444618"/>
              <a:gd name="connsiteX1" fmla="*/ 1366313 w 1684419"/>
              <a:gd name="connsiteY1" fmla="*/ 394717 h 444618"/>
              <a:gd name="connsiteX2" fmla="*/ 1113061 w 1684419"/>
              <a:gd name="connsiteY2" fmla="*/ 441856 h 444618"/>
              <a:gd name="connsiteX3" fmla="*/ 1354533 w 1684419"/>
              <a:gd name="connsiteY3" fmla="*/ 259194 h 444618"/>
              <a:gd name="connsiteX4" fmla="*/ 1431098 w 1684419"/>
              <a:gd name="connsiteY4" fmla="*/ 164918 h 444618"/>
              <a:gd name="connsiteX5" fmla="*/ 930484 w 1684419"/>
              <a:gd name="connsiteY5" fmla="*/ 182594 h 444618"/>
              <a:gd name="connsiteX6" fmla="*/ 930484 w 1684419"/>
              <a:gd name="connsiteY6" fmla="*/ 153133 h 444618"/>
              <a:gd name="connsiteX7" fmla="*/ 906925 w 1684419"/>
              <a:gd name="connsiteY7" fmla="*/ 153133 h 444618"/>
              <a:gd name="connsiteX8" fmla="*/ 901036 w 1684419"/>
              <a:gd name="connsiteY8" fmla="*/ 135456 h 444618"/>
              <a:gd name="connsiteX9" fmla="*/ 895146 w 1684419"/>
              <a:gd name="connsiteY9" fmla="*/ 129564 h 444618"/>
              <a:gd name="connsiteX10" fmla="*/ 889257 w 1684419"/>
              <a:gd name="connsiteY10" fmla="*/ 153133 h 444618"/>
              <a:gd name="connsiteX11" fmla="*/ 871588 w 1684419"/>
              <a:gd name="connsiteY11" fmla="*/ 153133 h 444618"/>
              <a:gd name="connsiteX12" fmla="*/ 871588 w 1684419"/>
              <a:gd name="connsiteY12" fmla="*/ 129564 h 444618"/>
              <a:gd name="connsiteX13" fmla="*/ 865698 w 1684419"/>
              <a:gd name="connsiteY13" fmla="*/ 129564 h 444618"/>
              <a:gd name="connsiteX14" fmla="*/ 859809 w 1684419"/>
              <a:gd name="connsiteY14" fmla="*/ 182594 h 444618"/>
              <a:gd name="connsiteX15" fmla="*/ -70 w 1684419"/>
              <a:gd name="connsiteY15" fmla="*/ 229733 h 444618"/>
              <a:gd name="connsiteX16" fmla="*/ 859809 w 1684419"/>
              <a:gd name="connsiteY16" fmla="*/ 52964 h 444618"/>
              <a:gd name="connsiteX17" fmla="*/ 865698 w 1684419"/>
              <a:gd name="connsiteY17" fmla="*/ 111887 h 444618"/>
              <a:gd name="connsiteX18" fmla="*/ 871588 w 1684419"/>
              <a:gd name="connsiteY18" fmla="*/ 111887 h 444618"/>
              <a:gd name="connsiteX19" fmla="*/ 877477 w 1684419"/>
              <a:gd name="connsiteY19" fmla="*/ 70641 h 444618"/>
              <a:gd name="connsiteX20" fmla="*/ 889257 w 1684419"/>
              <a:gd name="connsiteY20" fmla="*/ 70641 h 444618"/>
              <a:gd name="connsiteX21" fmla="*/ 895146 w 1684419"/>
              <a:gd name="connsiteY21" fmla="*/ 47071 h 444618"/>
              <a:gd name="connsiteX22" fmla="*/ 1684350 w 1684419"/>
              <a:gd name="connsiteY22" fmla="*/ -67 h 44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84419" h="444618">
                <a:moveTo>
                  <a:pt x="1684350" y="-67"/>
                </a:moveTo>
                <a:cubicBezTo>
                  <a:pt x="1684350" y="-67"/>
                  <a:pt x="1589257" y="327934"/>
                  <a:pt x="1366313" y="394717"/>
                </a:cubicBezTo>
                <a:cubicBezTo>
                  <a:pt x="1143368" y="461501"/>
                  <a:pt x="1113061" y="441856"/>
                  <a:pt x="1113061" y="441856"/>
                </a:cubicBezTo>
                <a:cubicBezTo>
                  <a:pt x="1113061" y="441856"/>
                  <a:pt x="1307729" y="326862"/>
                  <a:pt x="1354533" y="259194"/>
                </a:cubicBezTo>
                <a:cubicBezTo>
                  <a:pt x="1401338" y="191527"/>
                  <a:pt x="1431098" y="164918"/>
                  <a:pt x="1431098" y="164918"/>
                </a:cubicBezTo>
                <a:lnTo>
                  <a:pt x="930484" y="182594"/>
                </a:lnTo>
                <a:lnTo>
                  <a:pt x="930484" y="153133"/>
                </a:lnTo>
                <a:lnTo>
                  <a:pt x="906925" y="153133"/>
                </a:lnTo>
                <a:lnTo>
                  <a:pt x="901036" y="135456"/>
                </a:lnTo>
                <a:lnTo>
                  <a:pt x="895146" y="129564"/>
                </a:lnTo>
                <a:lnTo>
                  <a:pt x="889257" y="153133"/>
                </a:lnTo>
                <a:lnTo>
                  <a:pt x="871588" y="153133"/>
                </a:lnTo>
                <a:lnTo>
                  <a:pt x="871588" y="129564"/>
                </a:lnTo>
                <a:lnTo>
                  <a:pt x="865698" y="129564"/>
                </a:lnTo>
                <a:lnTo>
                  <a:pt x="859809" y="182594"/>
                </a:lnTo>
                <a:cubicBezTo>
                  <a:pt x="859809" y="182594"/>
                  <a:pt x="188473" y="204879"/>
                  <a:pt x="-70" y="229733"/>
                </a:cubicBezTo>
                <a:cubicBezTo>
                  <a:pt x="-70" y="229733"/>
                  <a:pt x="475926" y="49906"/>
                  <a:pt x="859809" y="52964"/>
                </a:cubicBezTo>
                <a:lnTo>
                  <a:pt x="865698" y="111887"/>
                </a:lnTo>
                <a:lnTo>
                  <a:pt x="871588" y="111887"/>
                </a:lnTo>
                <a:lnTo>
                  <a:pt x="877477" y="70641"/>
                </a:lnTo>
                <a:lnTo>
                  <a:pt x="889257" y="70641"/>
                </a:lnTo>
                <a:lnTo>
                  <a:pt x="895146" y="47071"/>
                </a:lnTo>
                <a:lnTo>
                  <a:pt x="1684350" y="-67"/>
                </a:ln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109728" tIns="54864" rIns="109728" bIns="54864" numCol="1" spcCol="0" rtlCol="0" fromWordArt="0" anchor="ctr" anchorCtr="0" forceAA="0" compatLnSpc="1">
            <a:noAutofit/>
          </a:bodyPr>
          <a:lstStyle/>
          <a:p>
            <a:pPr lvl="0"/>
            <a:endParaRPr lang="en-US" sz="2160"/>
          </a:p>
        </p:txBody>
      </p:sp>
      <p:sp>
        <p:nvSpPr>
          <p:cNvPr id="31" name="任意多边形 12"/>
          <p:cNvSpPr/>
          <p:nvPr userDrawn="1">
            <p:custDataLst>
              <p:tags r:id="rId21"/>
            </p:custDataLst>
          </p:nvPr>
        </p:nvSpPr>
        <p:spPr>
          <a:xfrm>
            <a:off x="3960114" y="4822698"/>
            <a:ext cx="3216402" cy="106680"/>
          </a:xfrm>
          <a:custGeom>
            <a:avLst/>
            <a:gdLst>
              <a:gd name="connsiteX0" fmla="*/ 4221 w 4221"/>
              <a:gd name="connsiteY0" fmla="*/ 0 h 140"/>
              <a:gd name="connsiteX1" fmla="*/ 0 w 4221"/>
              <a:gd name="connsiteY1" fmla="*/ 140 h 140"/>
            </a:gdLst>
            <a:ahLst/>
            <a:cxnLst>
              <a:cxn ang="0">
                <a:pos x="connsiteX0" y="connsiteY0"/>
              </a:cxn>
              <a:cxn ang="0">
                <a:pos x="connsiteX1" y="connsiteY1"/>
              </a:cxn>
            </a:cxnLst>
            <a:rect l="l" t="t" r="r" b="b"/>
            <a:pathLst>
              <a:path w="4221" h="140">
                <a:moveTo>
                  <a:pt x="4221" y="0"/>
                </a:moveTo>
                <a:cubicBezTo>
                  <a:pt x="3276" y="-3"/>
                  <a:pt x="864" y="68"/>
                  <a:pt x="0" y="140"/>
                </a:cubicBezTo>
              </a:path>
            </a:pathLst>
          </a:custGeom>
          <a:noFill/>
          <a:ln w="28575" cap="rnd">
            <a:gradFill>
              <a:gsLst>
                <a:gs pos="100000">
                  <a:schemeClr val="accent1">
                    <a:lumMod val="20000"/>
                    <a:lumOff val="80000"/>
                    <a:alpha val="20000"/>
                  </a:schemeClr>
                </a:gs>
                <a:gs pos="29000">
                  <a:schemeClr val="accent1">
                    <a:lumMod val="20000"/>
                    <a:lumOff val="80000"/>
                  </a:schemeClr>
                </a:gs>
                <a:gs pos="65000">
                  <a:schemeClr val="accent1">
                    <a:lumMod val="20000"/>
                    <a:lumOff val="80000"/>
                  </a:schemeClr>
                </a:gs>
                <a:gs pos="0">
                  <a:schemeClr val="accent1">
                    <a:lumMod val="20000"/>
                    <a:lumOff val="80000"/>
                    <a:alpha val="20000"/>
                  </a:schemeClr>
                </a:gs>
              </a:gsLst>
              <a:lin ang="582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2" name="任意多边形 13"/>
          <p:cNvSpPr/>
          <p:nvPr userDrawn="1">
            <p:custDataLst>
              <p:tags r:id="rId22"/>
            </p:custDataLst>
          </p:nvPr>
        </p:nvSpPr>
        <p:spPr>
          <a:xfrm>
            <a:off x="2556510" y="4928616"/>
            <a:ext cx="1338072" cy="377190"/>
          </a:xfrm>
          <a:custGeom>
            <a:avLst/>
            <a:gdLst>
              <a:gd name="connsiteX0" fmla="*/ 1756 w 1756"/>
              <a:gd name="connsiteY0" fmla="*/ 0 h 495"/>
              <a:gd name="connsiteX1" fmla="*/ 0 w 1756"/>
              <a:gd name="connsiteY1" fmla="*/ 495 h 495"/>
            </a:gdLst>
            <a:ahLst/>
            <a:cxnLst>
              <a:cxn ang="0">
                <a:pos x="connsiteX0" y="connsiteY0"/>
              </a:cxn>
              <a:cxn ang="0">
                <a:pos x="connsiteX1" y="connsiteY1"/>
              </a:cxn>
            </a:cxnLst>
            <a:rect l="l" t="t" r="r" b="b"/>
            <a:pathLst>
              <a:path w="1756" h="495">
                <a:moveTo>
                  <a:pt x="1756" y="0"/>
                </a:moveTo>
                <a:cubicBezTo>
                  <a:pt x="1366" y="15"/>
                  <a:pt x="381" y="111"/>
                  <a:pt x="0" y="495"/>
                </a:cubicBezTo>
              </a:path>
            </a:pathLst>
          </a:custGeom>
          <a:noFill/>
          <a:ln w="28575" cap="rnd">
            <a:gradFill>
              <a:gsLst>
                <a:gs pos="100000">
                  <a:schemeClr val="accent1">
                    <a:lumMod val="20000"/>
                    <a:lumOff val="80000"/>
                    <a:alpha val="2000"/>
                  </a:schemeClr>
                </a:gs>
                <a:gs pos="0">
                  <a:schemeClr val="accent1">
                    <a:lumMod val="20000"/>
                    <a:lumOff val="80000"/>
                    <a:alpha val="2000"/>
                  </a:schemeClr>
                </a:gs>
                <a:gs pos="47000">
                  <a:schemeClr val="accent1">
                    <a:lumMod val="20000"/>
                    <a:lumOff val="80000"/>
                  </a:schemeClr>
                </a:gs>
                <a:gs pos="29000">
                  <a:schemeClr val="accent1">
                    <a:lumMod val="20000"/>
                    <a:lumOff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3" name="任意多边形 20"/>
          <p:cNvSpPr/>
          <p:nvPr userDrawn="1">
            <p:custDataLst>
              <p:tags r:id="rId23"/>
            </p:custDataLst>
          </p:nvPr>
        </p:nvSpPr>
        <p:spPr>
          <a:xfrm flipH="1">
            <a:off x="7335202" y="4822698"/>
            <a:ext cx="3187254" cy="106680"/>
          </a:xfrm>
          <a:custGeom>
            <a:avLst/>
            <a:gdLst>
              <a:gd name="connsiteX0" fmla="*/ 4221 w 4221"/>
              <a:gd name="connsiteY0" fmla="*/ 0 h 140"/>
              <a:gd name="connsiteX1" fmla="*/ 0 w 4221"/>
              <a:gd name="connsiteY1" fmla="*/ 140 h 140"/>
            </a:gdLst>
            <a:ahLst/>
            <a:cxnLst>
              <a:cxn ang="0">
                <a:pos x="connsiteX0" y="connsiteY0"/>
              </a:cxn>
              <a:cxn ang="0">
                <a:pos x="connsiteX1" y="connsiteY1"/>
              </a:cxn>
            </a:cxnLst>
            <a:rect l="l" t="t" r="r" b="b"/>
            <a:pathLst>
              <a:path w="4221" h="140">
                <a:moveTo>
                  <a:pt x="4221" y="0"/>
                </a:moveTo>
                <a:cubicBezTo>
                  <a:pt x="3276" y="-3"/>
                  <a:pt x="864" y="68"/>
                  <a:pt x="0" y="140"/>
                </a:cubicBezTo>
              </a:path>
            </a:pathLst>
          </a:custGeom>
          <a:noFill/>
          <a:ln w="28575" cap="rnd">
            <a:gradFill>
              <a:gsLst>
                <a:gs pos="100000">
                  <a:schemeClr val="accent1">
                    <a:lumMod val="20000"/>
                    <a:lumOff val="80000"/>
                    <a:alpha val="20000"/>
                  </a:schemeClr>
                </a:gs>
                <a:gs pos="29000">
                  <a:schemeClr val="accent1">
                    <a:lumMod val="20000"/>
                    <a:lumOff val="80000"/>
                  </a:schemeClr>
                </a:gs>
                <a:gs pos="65000">
                  <a:schemeClr val="accent1">
                    <a:lumMod val="20000"/>
                    <a:lumOff val="80000"/>
                  </a:schemeClr>
                </a:gs>
                <a:gs pos="0">
                  <a:schemeClr val="accent1">
                    <a:lumMod val="20000"/>
                    <a:lumOff val="80000"/>
                    <a:alpha val="20000"/>
                  </a:schemeClr>
                </a:gs>
              </a:gsLst>
              <a:lin ang="582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4" name="任意多边形 21"/>
          <p:cNvSpPr/>
          <p:nvPr userDrawn="1">
            <p:custDataLst>
              <p:tags r:id="rId24"/>
            </p:custDataLst>
          </p:nvPr>
        </p:nvSpPr>
        <p:spPr>
          <a:xfrm flipH="1">
            <a:off x="10587990" y="4928616"/>
            <a:ext cx="1338072" cy="377190"/>
          </a:xfrm>
          <a:custGeom>
            <a:avLst/>
            <a:gdLst>
              <a:gd name="connsiteX0" fmla="*/ 1756 w 1756"/>
              <a:gd name="connsiteY0" fmla="*/ 0 h 495"/>
              <a:gd name="connsiteX1" fmla="*/ 0 w 1756"/>
              <a:gd name="connsiteY1" fmla="*/ 495 h 495"/>
            </a:gdLst>
            <a:ahLst/>
            <a:cxnLst>
              <a:cxn ang="0">
                <a:pos x="connsiteX0" y="connsiteY0"/>
              </a:cxn>
              <a:cxn ang="0">
                <a:pos x="connsiteX1" y="connsiteY1"/>
              </a:cxn>
            </a:cxnLst>
            <a:rect l="l" t="t" r="r" b="b"/>
            <a:pathLst>
              <a:path w="1756" h="495">
                <a:moveTo>
                  <a:pt x="1756" y="0"/>
                </a:moveTo>
                <a:cubicBezTo>
                  <a:pt x="1366" y="15"/>
                  <a:pt x="381" y="111"/>
                  <a:pt x="0" y="495"/>
                </a:cubicBezTo>
              </a:path>
            </a:pathLst>
          </a:custGeom>
          <a:noFill/>
          <a:ln w="28575" cap="rnd">
            <a:gradFill>
              <a:gsLst>
                <a:gs pos="100000">
                  <a:schemeClr val="accent1">
                    <a:lumMod val="20000"/>
                    <a:lumOff val="80000"/>
                    <a:alpha val="2000"/>
                  </a:schemeClr>
                </a:gs>
                <a:gs pos="0">
                  <a:schemeClr val="accent1">
                    <a:lumMod val="20000"/>
                    <a:lumOff val="80000"/>
                    <a:alpha val="2000"/>
                  </a:schemeClr>
                </a:gs>
                <a:gs pos="47000">
                  <a:schemeClr val="accent1">
                    <a:lumMod val="20000"/>
                    <a:lumOff val="80000"/>
                  </a:schemeClr>
                </a:gs>
                <a:gs pos="29000">
                  <a:schemeClr val="accent1">
                    <a:lumMod val="20000"/>
                    <a:lumOff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1" Type="http://schemas.openxmlformats.org/officeDocument/2006/relationships/theme" Target="../theme/theme2.xml"/><Relationship Id="rId20" Type="http://schemas.openxmlformats.org/officeDocument/2006/relationships/tags" Target="../tags/tag127.xml"/><Relationship Id="rId2" Type="http://schemas.openxmlformats.org/officeDocument/2006/relationships/slideLayout" Target="../slideLayouts/slideLayout13.xml"/><Relationship Id="rId19" Type="http://schemas.openxmlformats.org/officeDocument/2006/relationships/tags" Target="../tags/tag126.xml"/><Relationship Id="rId18" Type="http://schemas.openxmlformats.org/officeDocument/2006/relationships/tags" Target="../tags/tag125.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image" Target="../media/image3.png"/><Relationship Id="rId12" Type="http://schemas.openxmlformats.org/officeDocument/2006/relationships/tags" Target="../tags/tag120.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形 1"/>
          <p:cNvPicPr>
            <a:picLocks noChangeAspect="1"/>
          </p:cNvPicPr>
          <p:nvPr userDrawn="1">
            <p:custDataLst>
              <p:tags r:id="rId12"/>
            </p:custDataLst>
          </p:nvPr>
        </p:nvPicPr>
        <p:blipFill>
          <a:blip r:embed="rId13"/>
          <a:stretch>
            <a:fillRect/>
          </a:stretch>
        </p:blipFill>
        <p:spPr>
          <a:xfrm>
            <a:off x="0" y="0"/>
            <a:ext cx="14630400" cy="8229600"/>
          </a:xfrm>
          <a:prstGeom prst="rect">
            <a:avLst/>
          </a:prstGeom>
        </p:spPr>
      </p:pic>
      <p:sp>
        <p:nvSpPr>
          <p:cNvPr id="7" name="矩形2"/>
          <p:cNvSpPr/>
          <p:nvPr userDrawn="1">
            <p:custDataLst>
              <p:tags r:id="rId14"/>
            </p:custDataLst>
          </p:nvPr>
        </p:nvSpPr>
        <p:spPr>
          <a:xfrm>
            <a:off x="851916" y="1546860"/>
            <a:ext cx="3455670" cy="21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latin typeface="Arial" panose="020B0604020202020204" pitchFamily="34" charset="0"/>
            </a:endParaRPr>
          </a:p>
        </p:txBody>
      </p:sp>
      <p:sp>
        <p:nvSpPr>
          <p:cNvPr id="11" name="日期占位符 10"/>
          <p:cNvSpPr>
            <a:spLocks noGrp="1"/>
          </p:cNvSpPr>
          <p:nvPr>
            <p:ph type="dt" sz="half" idx="10"/>
            <p:custDataLst>
              <p:tags r:id="rId15"/>
            </p:custDataLst>
          </p:nvPr>
        </p:nvSpPr>
        <p:spPr>
          <a:xfrm>
            <a:off x="835152" y="7627620"/>
            <a:ext cx="3291840" cy="438150"/>
          </a:xfrm>
        </p:spPr>
        <p:txBody>
          <a:bodyPr/>
          <a:lstStyle>
            <a:lvl1pPr>
              <a:defRPr>
                <a:latin typeface="Arial" panose="020B0604020202020204" pitchFamily="34" charset="0"/>
              </a:defRPr>
            </a:lvl1pPr>
          </a:lstStyle>
          <a:p>
            <a:r>
              <a:rPr lang="en-US"/>
              <a:t>Date Area</a:t>
            </a:r>
            <a:endParaRPr lang="en-US"/>
          </a:p>
        </p:txBody>
      </p:sp>
      <p:sp>
        <p:nvSpPr>
          <p:cNvPr id="12" name="页脚占位符 11"/>
          <p:cNvSpPr>
            <a:spLocks noGrp="1"/>
          </p:cNvSpPr>
          <p:nvPr>
            <p:ph type="ftr" sz="quarter" idx="11"/>
            <p:custDataLst>
              <p:tags r:id="rId16"/>
            </p:custDataLst>
          </p:nvPr>
        </p:nvSpPr>
        <p:spPr>
          <a:xfrm>
            <a:off x="4846320" y="7627620"/>
            <a:ext cx="4937760" cy="438150"/>
          </a:xfrm>
        </p:spPr>
        <p:txBody>
          <a:bodyPr/>
          <a:lstStyle>
            <a:lvl1pPr>
              <a:defRPr>
                <a:latin typeface="Arial" panose="020B0604020202020204" pitchFamily="34" charset="0"/>
              </a:defRPr>
            </a:lvl1pPr>
          </a:lstStyle>
          <a:p>
            <a:endParaRPr lang="en-US"/>
          </a:p>
        </p:txBody>
      </p:sp>
      <p:sp>
        <p:nvSpPr>
          <p:cNvPr id="13" name="灯片编号占位符 12"/>
          <p:cNvSpPr>
            <a:spLocks noGrp="1"/>
          </p:cNvSpPr>
          <p:nvPr>
            <p:ph type="sldNum" sz="quarter" idx="12"/>
            <p:custDataLst>
              <p:tags r:id="rId17"/>
            </p:custDataLst>
          </p:nvPr>
        </p:nvSpPr>
        <p:spPr>
          <a:xfrm>
            <a:off x="10504780" y="7627620"/>
            <a:ext cx="3291840" cy="438150"/>
          </a:xfrm>
        </p:spPr>
        <p:txBody>
          <a:bodyPr/>
          <a:lstStyle>
            <a:lvl1pPr>
              <a:defRPr>
                <a:latin typeface="Arial" panose="020B0604020202020204" pitchFamily="34" charset="0"/>
              </a:defRPr>
            </a:lvl1pPr>
          </a:lstStyle>
          <a:p>
            <a:fld id="{B68A7C1E-2A5F-40B7-A582-9DDDC615245A}" type="slidenum">
              <a:rPr lang="en-US" smtClean="0"/>
            </a:fld>
            <a:endParaRPr lang="en-US"/>
          </a:p>
        </p:txBody>
      </p:sp>
      <p:sp>
        <p:nvSpPr>
          <p:cNvPr id="2" name="文本占位符 1"/>
          <p:cNvSpPr>
            <a:spLocks noGrp="1"/>
          </p:cNvSpPr>
          <p:nvPr>
            <p:ph type="body" idx="1"/>
            <p:custDataLst>
              <p:tags r:id="rId18"/>
            </p:custDataLst>
          </p:nvPr>
        </p:nvSpPr>
        <p:spPr>
          <a:xfrm>
            <a:off x="835152" y="1562099"/>
            <a:ext cx="12960000" cy="5848350"/>
          </a:xfrm>
          <a:prstGeom prst="rect">
            <a:avLst/>
          </a:prstGeom>
          <a:ln>
            <a:noFill/>
            <a:prstDash val="sysDash"/>
          </a:ln>
        </p:spPr>
        <p:txBody>
          <a:bodyPr vert="horz" lIns="90000" tIns="46800" rIns="90000" bIns="46800" rtlCol="0">
            <a:normAutofit/>
          </a:bodyPr>
          <a:lstStyle/>
          <a:p>
            <a:pPr marR="0" lvl="0" fontAlgn="auto">
              <a:lnSpc>
                <a:spcPct val="130000"/>
              </a:lnSpc>
              <a:spcBef>
                <a:spcPts val="0"/>
              </a:spcBef>
              <a:spcAft>
                <a:spcPts val="1000"/>
              </a:spcAft>
              <a:buClrTx/>
              <a:buSzTx/>
              <a:buChar char="●"/>
            </a:pPr>
            <a:r>
              <a:rPr lang="en-US" dirty="0">
                <a:latin typeface="+mn-lt"/>
              </a:rPr>
              <a:t>Click to add text</a:t>
            </a:r>
            <a:endParaRPr lang="en-US" dirty="0"/>
          </a:p>
        </p:txBody>
      </p:sp>
      <p:sp>
        <p:nvSpPr>
          <p:cNvPr id="3" name="标题占位符 2"/>
          <p:cNvSpPr>
            <a:spLocks noGrp="1"/>
          </p:cNvSpPr>
          <p:nvPr>
            <p:ph type="title"/>
            <p:custDataLst>
              <p:tags r:id="rId19"/>
            </p:custDataLst>
          </p:nvPr>
        </p:nvSpPr>
        <p:spPr>
          <a:xfrm>
            <a:off x="835152" y="432000"/>
            <a:ext cx="12960000" cy="864000"/>
          </a:xfrm>
          <a:prstGeom prst="rect">
            <a:avLst/>
          </a:prstGeom>
        </p:spPr>
        <p:txBody>
          <a:bodyPr vert="horz" lIns="91440" tIns="45720" rIns="91440" bIns="45720" rtlCol="0" anchor="ctr">
            <a:normAutofit/>
          </a:bodyPr>
          <a:lstStyle/>
          <a:p>
            <a:pPr marL="0" marR="0" lvl="0" algn="l" defTabSz="914400" rtl="0" eaLnBrk="1" fontAlgn="auto" latinLnBrk="0" hangingPunct="1">
              <a:lnSpc>
                <a:spcPct val="100000"/>
              </a:lnSpc>
              <a:spcBef>
                <a:spcPct val="0"/>
              </a:spcBef>
              <a:buClrTx/>
              <a:buSzTx/>
              <a:buFontTx/>
              <a:buNone/>
            </a:pPr>
            <a:r>
              <a:rPr lang="en-US" dirty="0">
                <a:latin typeface="+mj-lt"/>
              </a:rPr>
              <a:t>Click to add title</a:t>
            </a:r>
            <a:endParaRPr lang="en-US" dirty="0"/>
          </a:p>
        </p:txBody>
      </p:sp>
      <p:sp>
        <p:nvSpPr>
          <p:cNvPr id="5" name="KSO_TEMPLATE" hidden="1"/>
          <p:cNvSpPr/>
          <p:nvPr userDrawn="1">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97280" rtl="0" eaLnBrk="1" latinLnBrk="0" hangingPunct="1">
        <a:lnSpc>
          <a:spcPct val="90000"/>
        </a:lnSpc>
        <a:spcBef>
          <a:spcPct val="0"/>
        </a:spcBef>
        <a:buNone/>
        <a:defRPr kumimoji="0" lang="en-US" sz="3840" b="1" i="0" u="none" strike="noStrike" kern="1200" cap="none" spc="0" normalizeH="0" baseline="0" dirty="0">
          <a:ln>
            <a:noFill/>
            <a:prstDash val="sysDot"/>
          </a:ln>
          <a:solidFill>
            <a:schemeClr val="accent1"/>
          </a:solidFill>
          <a:uFillTx/>
          <a:latin typeface="Arial" panose="020B0604020202020204" pitchFamily="34" charset="0"/>
          <a:sym typeface="Arial" panose="020B0604020202020204" pitchFamily="34" charset="0"/>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kumimoji="0" lang="en-US" sz="2160" b="0" i="0" u="none" strike="noStrike" kern="1200" cap="none" spc="0" normalizeH="0" baseline="0" dirty="0">
          <a:ln>
            <a:noFill/>
            <a:prstDash val="sysDot"/>
          </a:ln>
          <a:solidFill>
            <a:srgbClr val="FFFFFF"/>
          </a:solidFill>
          <a:uFillTx/>
          <a:latin typeface="Arial" panose="020B0604020202020204" pitchFamily="34" charset="0"/>
        </a:defRPr>
      </a:lvl1pPr>
      <a:lvl2pPr marL="822960" indent="-274320" algn="l" defTabSz="1097280" rtl="0" eaLnBrk="1" latinLnBrk="0" hangingPunct="1">
        <a:lnSpc>
          <a:spcPct val="90000"/>
        </a:lnSpc>
        <a:spcBef>
          <a:spcPts val="600"/>
        </a:spcBef>
        <a:buFont typeface="Arial" panose="020B0604020202020204" pitchFamily="34" charset="0"/>
        <a:buChar char="•"/>
        <a:defRPr kumimoji="0" lang="en-US" sz="1920" b="0" i="0" u="none" strike="noStrike" kern="1200" cap="none" spc="150" normalizeH="0" baseline="0" dirty="0">
          <a:solidFill>
            <a:srgbClr val="FFFFFF"/>
          </a:solidFill>
          <a:uFillTx/>
          <a:latin typeface="+mn-ea"/>
        </a:defRPr>
      </a:lvl2pPr>
      <a:lvl3pPr marL="1371600" indent="-274320" algn="l" defTabSz="1097280" rtl="0" eaLnBrk="1" latinLnBrk="0" hangingPunct="1">
        <a:lnSpc>
          <a:spcPct val="90000"/>
        </a:lnSpc>
        <a:spcBef>
          <a:spcPts val="600"/>
        </a:spcBef>
        <a:buFont typeface="Arial" panose="020B0604020202020204" pitchFamily="34" charset="0"/>
        <a:buChar char="•"/>
        <a:defRPr kumimoji="0" lang="en-US" sz="1920" b="0" i="0" u="none" strike="noStrike" kern="1200" cap="none" spc="150" normalizeH="0" baseline="0" dirty="0">
          <a:solidFill>
            <a:srgbClr val="FFFFFF"/>
          </a:solidFill>
          <a:uFillTx/>
          <a:latin typeface="+mn-ea"/>
        </a:defRPr>
      </a:lvl3pPr>
      <a:lvl4pPr marL="1920240" indent="-274320" algn="l" defTabSz="1097280" rtl="0" eaLnBrk="1" latinLnBrk="0" hangingPunct="1">
        <a:lnSpc>
          <a:spcPct val="90000"/>
        </a:lnSpc>
        <a:spcBef>
          <a:spcPts val="600"/>
        </a:spcBef>
        <a:buFont typeface="Arial" panose="020B0604020202020204" pitchFamily="34" charset="0"/>
        <a:buChar char="•"/>
        <a:defRPr kumimoji="0" lang="en-US" sz="1680" b="0" i="0" u="none" strike="noStrike" kern="1200" cap="none" spc="150" normalizeH="0" baseline="0" dirty="0">
          <a:solidFill>
            <a:srgbClr val="FFFFFF"/>
          </a:solidFill>
          <a:uFillTx/>
          <a:latin typeface="+mn-ea"/>
        </a:defRPr>
      </a:lvl4pPr>
      <a:lvl5pPr marL="2468880" indent="-274320" algn="l" defTabSz="1097280" rtl="0" eaLnBrk="1" latinLnBrk="0" hangingPunct="1">
        <a:lnSpc>
          <a:spcPct val="90000"/>
        </a:lnSpc>
        <a:spcBef>
          <a:spcPts val="600"/>
        </a:spcBef>
        <a:buFont typeface="Arial" panose="020B0604020202020204" pitchFamily="34" charset="0"/>
        <a:buChar char="•"/>
        <a:defRPr kumimoji="0" lang="en-US" sz="1680" b="0" i="0" u="none" strike="noStrike" kern="1200" cap="none" spc="150" normalizeH="0" baseline="0" dirty="0">
          <a:solidFill>
            <a:srgbClr val="FFFFFF"/>
          </a:solidFill>
          <a:uFillTx/>
          <a:latin typeface="+mn-ea"/>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9pPr>
    </p:bodyStyle>
    <p:otherStyle>
      <a:defPPr>
        <a:defRPr lang="en-US"/>
      </a:defPPr>
      <a:lvl1pPr marL="0" algn="l" defTabSz="1097280" rtl="0" eaLnBrk="1" latinLnBrk="0" hangingPunct="1">
        <a:defRPr sz="2160" kern="1200">
          <a:solidFill>
            <a:schemeClr val="tx1"/>
          </a:solidFill>
          <a:latin typeface="+mn-lt"/>
        </a:defRPr>
      </a:lvl1pPr>
      <a:lvl2pPr marL="548640" algn="l" defTabSz="1097280" rtl="0" eaLnBrk="1" latinLnBrk="0" hangingPunct="1">
        <a:defRPr sz="2160" kern="1200">
          <a:solidFill>
            <a:schemeClr val="tx1"/>
          </a:solidFill>
          <a:latin typeface="+mn-lt"/>
        </a:defRPr>
      </a:lvl2pPr>
      <a:lvl3pPr marL="1097280" algn="l" defTabSz="1097280" rtl="0" eaLnBrk="1" latinLnBrk="0" hangingPunct="1">
        <a:defRPr sz="2160" kern="1200">
          <a:solidFill>
            <a:schemeClr val="tx1"/>
          </a:solidFill>
          <a:latin typeface="+mn-lt"/>
        </a:defRPr>
      </a:lvl3pPr>
      <a:lvl4pPr marL="1645920" algn="l" defTabSz="1097280" rtl="0" eaLnBrk="1" latinLnBrk="0" hangingPunct="1">
        <a:defRPr sz="2160" kern="1200">
          <a:solidFill>
            <a:schemeClr val="tx1"/>
          </a:solidFill>
          <a:latin typeface="+mn-lt"/>
        </a:defRPr>
      </a:lvl4pPr>
      <a:lvl5pPr marL="2194560" algn="l" defTabSz="1097280" rtl="0" eaLnBrk="1" latinLnBrk="0" hangingPunct="1">
        <a:defRPr sz="2160" kern="1200">
          <a:solidFill>
            <a:schemeClr val="tx1"/>
          </a:solidFill>
          <a:latin typeface="+mn-lt"/>
        </a:defRPr>
      </a:lvl5pPr>
      <a:lvl6pPr marL="2743200" algn="l" defTabSz="1097280" rtl="0" eaLnBrk="1" latinLnBrk="0" hangingPunct="1">
        <a:defRPr sz="2160" kern="1200">
          <a:solidFill>
            <a:schemeClr val="tx1"/>
          </a:solidFill>
          <a:latin typeface="+mn-lt"/>
        </a:defRPr>
      </a:lvl6pPr>
      <a:lvl7pPr marL="3291840" algn="l" defTabSz="1097280" rtl="0" eaLnBrk="1" latinLnBrk="0" hangingPunct="1">
        <a:defRPr sz="2160" kern="1200">
          <a:solidFill>
            <a:schemeClr val="tx1"/>
          </a:solidFill>
          <a:latin typeface="+mn-lt"/>
        </a:defRPr>
      </a:lvl7pPr>
      <a:lvl8pPr marL="3840480" algn="l" defTabSz="1097280" rtl="0" eaLnBrk="1" latinLnBrk="0" hangingPunct="1">
        <a:defRPr sz="2160" kern="1200">
          <a:solidFill>
            <a:schemeClr val="tx1"/>
          </a:solidFill>
          <a:latin typeface="+mn-lt"/>
        </a:defRPr>
      </a:lvl8pPr>
      <a:lvl9pPr marL="4389120" algn="l" defTabSz="1097280" rtl="0" eaLnBrk="1" latinLnBrk="0" hangingPunct="1">
        <a:defRPr sz="216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3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5.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2.jpeg"/><Relationship Id="rId7" Type="http://schemas.openxmlformats.org/officeDocument/2006/relationships/image" Target="../media/image35.jpeg"/><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6.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8.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0.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29941"/>
            <a:ext cx="7556421" cy="2126337"/>
          </a:xfrm>
          <a:prstGeom prst="rect">
            <a:avLst/>
          </a:prstGeom>
          <a:noFill/>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AI-Powered Fixed Deposit (FD) Rate Comparison Agent</a:t>
            </a:r>
            <a:endParaRPr lang="en-US" sz="4450" dirty="0"/>
          </a:p>
        </p:txBody>
      </p:sp>
      <p:sp>
        <p:nvSpPr>
          <p:cNvPr id="4" name="Text 1"/>
          <p:cNvSpPr/>
          <p:nvPr/>
        </p:nvSpPr>
        <p:spPr>
          <a:xfrm>
            <a:off x="793790" y="3896439"/>
            <a:ext cx="7556421" cy="2903220"/>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Navigating the world of fixed deposits can be challenging, especially for senior citizens. Manually comparing FD rates across multiple banks is time-consuming and inefficient. Our AI-Powered FD Rate Comparison Agent offers a seamless solution, fetching the latest rates from top banks like ICICI, HDFC, and Kotak Mahindra, and presenting them in an easy-to-understand format. This innovative platform is designed to simplify financial decisions, ensuring you get the best returns with minimal effort.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11392"/>
            <a:ext cx="7556421" cy="2126337"/>
          </a:xfrm>
          <a:prstGeom prst="rect">
            <a:avLst/>
          </a:prstGeom>
          <a:noFill/>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Key Takeaways: Empowering Your Financial Future</a:t>
            </a:r>
            <a:endParaRPr lang="en-US" sz="4450" dirty="0"/>
          </a:p>
        </p:txBody>
      </p:sp>
      <p:sp>
        <p:nvSpPr>
          <p:cNvPr id="4" name="Text 1"/>
          <p:cNvSpPr/>
          <p:nvPr/>
        </p:nvSpPr>
        <p:spPr>
          <a:xfrm>
            <a:off x="793790" y="4077891"/>
            <a:ext cx="7556421" cy="2540318"/>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Our AI-Powered FD Rate Comparison Agent is designed to empower you with accurate, real-time financial insights. By automating the comparison process, providing personalized recommendations, and offering a user-friendly chatbot, we aim to simplify your financial decisions. Whether you're a senior citizen or any investor, our platform ensures you get the best returns with minimal effort. Embrace the future of financial planning with our innovative solution.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5"/>
            <p:custDataLst>
              <p:tags r:id="rId1"/>
            </p:custDataLst>
          </p:nvPr>
        </p:nvSpPr>
        <p:spPr>
          <a:xfrm>
            <a:off x="5957177" y="1577408"/>
            <a:ext cx="2715282" cy="1843361"/>
          </a:xfrm>
        </p:spPr>
        <p:txBody>
          <a:bodyPr>
            <a:normAutofit/>
          </a:bodyPr>
          <a:lstStyle/>
          <a:p>
            <a:r>
              <a:rPr lang="en-US"/>
              <a:t>01</a:t>
            </a:r>
            <a:endParaRPr lang="en-US"/>
          </a:p>
        </p:txBody>
      </p:sp>
      <p:sp>
        <p:nvSpPr>
          <p:cNvPr id="5" name="标题 4"/>
          <p:cNvSpPr>
            <a:spLocks noGrp="1"/>
          </p:cNvSpPr>
          <p:nvPr>
            <p:ph type="title" idx="14"/>
            <p:custDataLst>
              <p:tags r:id="rId2"/>
            </p:custDataLst>
          </p:nvPr>
        </p:nvSpPr>
        <p:spPr>
          <a:xfrm>
            <a:off x="3070769" y="3153685"/>
            <a:ext cx="8488096" cy="2036368"/>
          </a:xfrm>
        </p:spPr>
        <p:txBody>
          <a:bodyPr/>
          <a:lstStyle/>
          <a:p>
            <a:r>
              <a:rPr lang="en-US"/>
              <a:t>USER INTERFACES</a:t>
            </a:r>
            <a:endParaRPr lang="en-US"/>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1"/>
          <p:cNvPicPr>
            <a:picLocks noChangeAspect="1"/>
          </p:cNvPicPr>
          <p:nvPr/>
        </p:nvPicPr>
        <p:blipFill>
          <a:blip r:embed="rId1"/>
          <a:stretch>
            <a:fillRect/>
          </a:stretch>
        </p:blipFill>
        <p:spPr>
          <a:xfrm>
            <a:off x="1219200" y="1333500"/>
            <a:ext cx="12192000" cy="5562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57600" y="3930650"/>
            <a:ext cx="7315200" cy="368300"/>
          </a:xfrm>
          <a:prstGeom prst="rect">
            <a:avLst/>
          </a:prstGeom>
          <a:noFill/>
        </p:spPr>
        <p:txBody>
          <a:bodyPr wrap="square" rtlCol="0">
            <a:spAutoFit/>
          </a:bodyPr>
          <a:p>
            <a:r>
              <a:rPr lang="en-US" altLang="en-US"/>
              <a:t>blob:https://web.whatsapp.com/8a590122-b612-42b0-9518-779897df0c1e</a:t>
            </a:r>
            <a:endParaRPr lang="en-US"/>
          </a:p>
        </p:txBody>
      </p:sp>
      <p:pic>
        <p:nvPicPr>
          <p:cNvPr id="4" name="Picture 3" descr="8"/>
          <p:cNvPicPr>
            <a:picLocks noChangeAspect="1"/>
          </p:cNvPicPr>
          <p:nvPr/>
        </p:nvPicPr>
        <p:blipFill>
          <a:blip r:embed="rId1"/>
          <a:stretch>
            <a:fillRect/>
          </a:stretch>
        </p:blipFill>
        <p:spPr>
          <a:xfrm>
            <a:off x="657225" y="1089660"/>
            <a:ext cx="12192000" cy="5486400"/>
          </a:xfrm>
          <a:prstGeom prst="rect">
            <a:avLst/>
          </a:prstGeom>
        </p:spPr>
      </p:pic>
      <p:pic>
        <p:nvPicPr>
          <p:cNvPr id="5" name="Picture 4" descr="7"/>
          <p:cNvPicPr>
            <a:picLocks noChangeAspect="1"/>
          </p:cNvPicPr>
          <p:nvPr/>
        </p:nvPicPr>
        <p:blipFill>
          <a:blip r:embed="rId2"/>
          <a:stretch>
            <a:fillRect/>
          </a:stretch>
        </p:blipFill>
        <p:spPr>
          <a:xfrm>
            <a:off x="657225" y="1046480"/>
            <a:ext cx="12192000" cy="5572125"/>
          </a:xfrm>
          <a:prstGeom prst="rect">
            <a:avLst/>
          </a:prstGeom>
        </p:spPr>
      </p:pic>
      <p:pic>
        <p:nvPicPr>
          <p:cNvPr id="6" name="Picture 5" descr="6"/>
          <p:cNvPicPr>
            <a:picLocks noChangeAspect="1"/>
          </p:cNvPicPr>
          <p:nvPr/>
        </p:nvPicPr>
        <p:blipFill>
          <a:blip r:embed="rId3"/>
          <a:stretch>
            <a:fillRect/>
          </a:stretch>
        </p:blipFill>
        <p:spPr>
          <a:xfrm>
            <a:off x="657225" y="1070610"/>
            <a:ext cx="12192000" cy="5524500"/>
          </a:xfrm>
          <a:prstGeom prst="rect">
            <a:avLst/>
          </a:prstGeom>
        </p:spPr>
      </p:pic>
      <p:pic>
        <p:nvPicPr>
          <p:cNvPr id="7" name="Picture 6" descr="5"/>
          <p:cNvPicPr>
            <a:picLocks noChangeAspect="1"/>
          </p:cNvPicPr>
          <p:nvPr/>
        </p:nvPicPr>
        <p:blipFill>
          <a:blip r:embed="rId4"/>
          <a:stretch>
            <a:fillRect/>
          </a:stretch>
        </p:blipFill>
        <p:spPr>
          <a:xfrm>
            <a:off x="657225" y="1065530"/>
            <a:ext cx="12192000" cy="5534025"/>
          </a:xfrm>
          <a:prstGeom prst="rect">
            <a:avLst/>
          </a:prstGeom>
        </p:spPr>
      </p:pic>
      <p:pic>
        <p:nvPicPr>
          <p:cNvPr id="8" name="Picture 7" descr="4"/>
          <p:cNvPicPr>
            <a:picLocks noChangeAspect="1"/>
          </p:cNvPicPr>
          <p:nvPr/>
        </p:nvPicPr>
        <p:blipFill>
          <a:blip r:embed="rId5"/>
          <a:stretch>
            <a:fillRect/>
          </a:stretch>
        </p:blipFill>
        <p:spPr>
          <a:xfrm>
            <a:off x="657225" y="1070610"/>
            <a:ext cx="12192000" cy="5524500"/>
          </a:xfrm>
          <a:prstGeom prst="rect">
            <a:avLst/>
          </a:prstGeom>
        </p:spPr>
      </p:pic>
      <p:pic>
        <p:nvPicPr>
          <p:cNvPr id="9" name="Picture 8" descr="3"/>
          <p:cNvPicPr>
            <a:picLocks noChangeAspect="1"/>
          </p:cNvPicPr>
          <p:nvPr/>
        </p:nvPicPr>
        <p:blipFill>
          <a:blip r:embed="rId6"/>
          <a:stretch>
            <a:fillRect/>
          </a:stretch>
        </p:blipFill>
        <p:spPr>
          <a:xfrm>
            <a:off x="657225" y="1075055"/>
            <a:ext cx="12192000" cy="5514975"/>
          </a:xfrm>
          <a:prstGeom prst="rect">
            <a:avLst/>
          </a:prstGeom>
        </p:spPr>
      </p:pic>
      <p:pic>
        <p:nvPicPr>
          <p:cNvPr id="10" name="Picture 9" descr="1"/>
          <p:cNvPicPr>
            <a:picLocks noChangeAspect="1"/>
          </p:cNvPicPr>
          <p:nvPr/>
        </p:nvPicPr>
        <p:blipFill>
          <a:blip r:embed="rId7"/>
          <a:stretch>
            <a:fillRect/>
          </a:stretch>
        </p:blipFill>
        <p:spPr>
          <a:xfrm>
            <a:off x="657225" y="1051560"/>
            <a:ext cx="12192000" cy="5562600"/>
          </a:xfrm>
          <a:prstGeom prst="rect">
            <a:avLst/>
          </a:prstGeom>
        </p:spPr>
      </p:pic>
      <p:pic>
        <p:nvPicPr>
          <p:cNvPr id="11" name="Picture 10" descr="2"/>
          <p:cNvPicPr>
            <a:picLocks noChangeAspect="1"/>
          </p:cNvPicPr>
          <p:nvPr/>
        </p:nvPicPr>
        <p:blipFill>
          <a:blip r:embed="rId8"/>
          <a:stretch>
            <a:fillRect/>
          </a:stretch>
        </p:blipFill>
        <p:spPr>
          <a:xfrm>
            <a:off x="657225" y="1084580"/>
            <a:ext cx="12192000" cy="54959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3"/>
          <p:cNvPicPr>
            <a:picLocks noChangeAspect="1"/>
          </p:cNvPicPr>
          <p:nvPr/>
        </p:nvPicPr>
        <p:blipFill>
          <a:blip r:embed="rId1"/>
          <a:stretch>
            <a:fillRect/>
          </a:stretch>
        </p:blipFill>
        <p:spPr>
          <a:xfrm>
            <a:off x="1219200" y="1356995"/>
            <a:ext cx="12192000" cy="55149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4"/>
          <p:cNvPicPr>
            <a:picLocks noChangeAspect="1"/>
          </p:cNvPicPr>
          <p:nvPr/>
        </p:nvPicPr>
        <p:blipFill>
          <a:blip r:embed="rId1"/>
          <a:stretch>
            <a:fillRect/>
          </a:stretch>
        </p:blipFill>
        <p:spPr>
          <a:xfrm>
            <a:off x="1219200" y="1352550"/>
            <a:ext cx="12192000" cy="5524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5"/>
          <p:cNvPicPr>
            <a:picLocks noChangeAspect="1"/>
          </p:cNvPicPr>
          <p:nvPr/>
        </p:nvPicPr>
        <p:blipFill>
          <a:blip r:embed="rId1"/>
          <a:stretch>
            <a:fillRect/>
          </a:stretch>
        </p:blipFill>
        <p:spPr>
          <a:xfrm>
            <a:off x="1219200" y="1347470"/>
            <a:ext cx="12192000" cy="55340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6"/>
          <p:cNvPicPr>
            <a:picLocks noChangeAspect="1"/>
          </p:cNvPicPr>
          <p:nvPr/>
        </p:nvPicPr>
        <p:blipFill>
          <a:blip r:embed="rId1"/>
          <a:stretch>
            <a:fillRect/>
          </a:stretch>
        </p:blipFill>
        <p:spPr>
          <a:xfrm>
            <a:off x="1219200" y="1352550"/>
            <a:ext cx="12192000" cy="5524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7"/>
          <p:cNvPicPr>
            <a:picLocks noChangeAspect="1"/>
          </p:cNvPicPr>
          <p:nvPr/>
        </p:nvPicPr>
        <p:blipFill>
          <a:blip r:embed="rId1"/>
          <a:stretch>
            <a:fillRect/>
          </a:stretch>
        </p:blipFill>
        <p:spPr>
          <a:xfrm>
            <a:off x="1219200" y="1328420"/>
            <a:ext cx="12192000" cy="55721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8"/>
          <p:cNvPicPr>
            <a:picLocks noChangeAspect="1"/>
          </p:cNvPicPr>
          <p:nvPr/>
        </p:nvPicPr>
        <p:blipFill>
          <a:blip r:embed="rId1"/>
          <a:stretch>
            <a:fillRect/>
          </a:stretch>
        </p:blipFill>
        <p:spPr>
          <a:xfrm>
            <a:off x="1219200" y="1371600"/>
            <a:ext cx="12192000" cy="5486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0784" y="967859"/>
            <a:ext cx="7575233" cy="1400651"/>
          </a:xfrm>
          <a:prstGeom prst="rect">
            <a:avLst/>
          </a:prstGeom>
          <a:noFill/>
        </p:spPr>
        <p:txBody>
          <a:bodyPr wrap="square" lIns="0" tIns="0" rIns="0" bIns="0" rtlCol="0" anchor="t"/>
          <a:lstStyle/>
          <a:p>
            <a:pPr marL="0" indent="0" algn="l">
              <a:lnSpc>
                <a:spcPts val="5500"/>
              </a:lnSpc>
              <a:buNone/>
            </a:pPr>
            <a:r>
              <a:rPr lang="en-US" sz="4400" dirty="0">
                <a:solidFill>
                  <a:srgbClr val="97B8FF"/>
                </a:solidFill>
                <a:latin typeface="Sora Medium" pitchFamily="34" charset="0"/>
                <a:ea typeface="Sora Medium" pitchFamily="34" charset="-122"/>
                <a:cs typeface="Sora Medium" pitchFamily="34" charset="-120"/>
              </a:rPr>
              <a:t>Core Features: Simplifying Financial Decisions</a:t>
            </a:r>
            <a:endParaRPr lang="en-US" sz="4400" dirty="0"/>
          </a:p>
        </p:txBody>
      </p:sp>
      <p:sp>
        <p:nvSpPr>
          <p:cNvPr id="4" name="Shape 1"/>
          <p:cNvSpPr/>
          <p:nvPr/>
        </p:nvSpPr>
        <p:spPr>
          <a:xfrm>
            <a:off x="6270784" y="2956679"/>
            <a:ext cx="504230" cy="504230"/>
          </a:xfrm>
          <a:prstGeom prst="roundRect">
            <a:avLst>
              <a:gd name="adj" fmla="val 6667"/>
            </a:avLst>
          </a:prstGeom>
          <a:solidFill>
            <a:srgbClr val="26262B"/>
          </a:solidFill>
        </p:spPr>
      </p:sp>
      <p:pic>
        <p:nvPicPr>
          <p:cNvPr id="5" name="Image 1" descr="preencoded.png"/>
          <p:cNvPicPr>
            <a:picLocks noChangeAspect="1"/>
          </p:cNvPicPr>
          <p:nvPr/>
        </p:nvPicPr>
        <p:blipFill>
          <a:blip r:embed="rId2"/>
          <a:stretch>
            <a:fillRect/>
          </a:stretch>
        </p:blipFill>
        <p:spPr>
          <a:xfrm>
            <a:off x="6354782" y="2998649"/>
            <a:ext cx="336113" cy="420172"/>
          </a:xfrm>
          <a:prstGeom prst="rect">
            <a:avLst/>
          </a:prstGeom>
        </p:spPr>
      </p:pic>
      <p:sp>
        <p:nvSpPr>
          <p:cNvPr id="6" name="Text 2"/>
          <p:cNvSpPr/>
          <p:nvPr/>
        </p:nvSpPr>
        <p:spPr>
          <a:xfrm>
            <a:off x="6999089" y="2956679"/>
            <a:ext cx="2801541" cy="350163"/>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AI Web Crawling</a:t>
            </a:r>
            <a:endParaRPr lang="en-US" sz="2200" dirty="0"/>
          </a:p>
        </p:txBody>
      </p:sp>
      <p:sp>
        <p:nvSpPr>
          <p:cNvPr id="7" name="Text 3"/>
          <p:cNvSpPr/>
          <p:nvPr/>
        </p:nvSpPr>
        <p:spPr>
          <a:xfrm>
            <a:off x="6999089" y="3441263"/>
            <a:ext cx="2947273" cy="1792486"/>
          </a:xfrm>
          <a:prstGeom prst="rect">
            <a:avLst/>
          </a:prstGeom>
          <a:noFill/>
        </p:spPr>
        <p:txBody>
          <a:bodyPr wrap="square" lIns="0" tIns="0" rIns="0" bIns="0" rtlCol="0" anchor="t"/>
          <a:lstStyle/>
          <a:p>
            <a:pPr marL="0" indent="0" algn="l">
              <a:lnSpc>
                <a:spcPts val="280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Automatically extracts FD rates, tenures, and terms from various banking websites, ensuring you have the latest information.</a:t>
            </a:r>
            <a:endParaRPr lang="en-US" sz="1750" dirty="0"/>
          </a:p>
        </p:txBody>
      </p:sp>
      <p:sp>
        <p:nvSpPr>
          <p:cNvPr id="8" name="Shape 4"/>
          <p:cNvSpPr/>
          <p:nvPr/>
        </p:nvSpPr>
        <p:spPr>
          <a:xfrm>
            <a:off x="10170438" y="2956679"/>
            <a:ext cx="504230" cy="504230"/>
          </a:xfrm>
          <a:prstGeom prst="roundRect">
            <a:avLst>
              <a:gd name="adj" fmla="val 6667"/>
            </a:avLst>
          </a:prstGeom>
          <a:solidFill>
            <a:srgbClr val="26262B"/>
          </a:solidFill>
        </p:spPr>
      </p:sp>
      <p:pic>
        <p:nvPicPr>
          <p:cNvPr id="9" name="Image 2" descr="preencoded.png"/>
          <p:cNvPicPr>
            <a:picLocks noChangeAspect="1"/>
          </p:cNvPicPr>
          <p:nvPr/>
        </p:nvPicPr>
        <p:blipFill>
          <a:blip r:embed="rId3"/>
          <a:stretch>
            <a:fillRect/>
          </a:stretch>
        </p:blipFill>
        <p:spPr>
          <a:xfrm>
            <a:off x="10254436" y="2998649"/>
            <a:ext cx="336113" cy="420172"/>
          </a:xfrm>
          <a:prstGeom prst="rect">
            <a:avLst/>
          </a:prstGeom>
        </p:spPr>
      </p:pic>
      <p:sp>
        <p:nvSpPr>
          <p:cNvPr id="10" name="Text 5"/>
          <p:cNvSpPr/>
          <p:nvPr/>
        </p:nvSpPr>
        <p:spPr>
          <a:xfrm>
            <a:off x="10898743" y="2956679"/>
            <a:ext cx="2947273" cy="700326"/>
          </a:xfrm>
          <a:prstGeom prst="rect">
            <a:avLst/>
          </a:prstGeom>
          <a:noFill/>
        </p:spPr>
        <p:txBody>
          <a:bodyPr wrap="squar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Automated Data Parsing</a:t>
            </a:r>
            <a:endParaRPr lang="en-US" sz="2200" dirty="0"/>
          </a:p>
        </p:txBody>
      </p:sp>
      <p:sp>
        <p:nvSpPr>
          <p:cNvPr id="11" name="Text 6"/>
          <p:cNvSpPr/>
          <p:nvPr/>
        </p:nvSpPr>
        <p:spPr>
          <a:xfrm>
            <a:off x="10898743" y="3791426"/>
            <a:ext cx="2947273" cy="1792486"/>
          </a:xfrm>
          <a:prstGeom prst="rect">
            <a:avLst/>
          </a:prstGeom>
          <a:noFill/>
        </p:spPr>
        <p:txBody>
          <a:bodyPr wrap="square" lIns="0" tIns="0" rIns="0" bIns="0" rtlCol="0" anchor="t"/>
          <a:lstStyle/>
          <a:p>
            <a:pPr marL="0" indent="0" algn="l">
              <a:lnSpc>
                <a:spcPts val="280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Processes and structures extracted data into a user-friendly comparison table, making it easy to review and understand.</a:t>
            </a:r>
            <a:endParaRPr lang="en-US" sz="1750" dirty="0"/>
          </a:p>
        </p:txBody>
      </p:sp>
      <p:sp>
        <p:nvSpPr>
          <p:cNvPr id="12" name="Shape 7"/>
          <p:cNvSpPr/>
          <p:nvPr/>
        </p:nvSpPr>
        <p:spPr>
          <a:xfrm>
            <a:off x="6270784" y="6060043"/>
            <a:ext cx="504230" cy="504230"/>
          </a:xfrm>
          <a:prstGeom prst="roundRect">
            <a:avLst>
              <a:gd name="adj" fmla="val 6667"/>
            </a:avLst>
          </a:prstGeom>
          <a:solidFill>
            <a:srgbClr val="26262B"/>
          </a:solidFill>
        </p:spPr>
      </p:sp>
      <p:pic>
        <p:nvPicPr>
          <p:cNvPr id="13" name="Image 3" descr="preencoded.png"/>
          <p:cNvPicPr>
            <a:picLocks noChangeAspect="1"/>
          </p:cNvPicPr>
          <p:nvPr/>
        </p:nvPicPr>
        <p:blipFill>
          <a:blip r:embed="rId4"/>
          <a:stretch>
            <a:fillRect/>
          </a:stretch>
        </p:blipFill>
        <p:spPr>
          <a:xfrm>
            <a:off x="6354782" y="6102013"/>
            <a:ext cx="336113" cy="420172"/>
          </a:xfrm>
          <a:prstGeom prst="rect">
            <a:avLst/>
          </a:prstGeom>
        </p:spPr>
      </p:pic>
      <p:sp>
        <p:nvSpPr>
          <p:cNvPr id="14" name="Text 8"/>
          <p:cNvSpPr/>
          <p:nvPr/>
        </p:nvSpPr>
        <p:spPr>
          <a:xfrm>
            <a:off x="6999089" y="6060043"/>
            <a:ext cx="2801541" cy="350163"/>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Dynamic Updates</a:t>
            </a:r>
            <a:endParaRPr lang="en-US" sz="2200" dirty="0"/>
          </a:p>
        </p:txBody>
      </p:sp>
      <p:sp>
        <p:nvSpPr>
          <p:cNvPr id="15" name="Text 9"/>
          <p:cNvSpPr/>
          <p:nvPr/>
        </p:nvSpPr>
        <p:spPr>
          <a:xfrm>
            <a:off x="6999089" y="6544628"/>
            <a:ext cx="6846927" cy="716994"/>
          </a:xfrm>
          <a:prstGeom prst="rect">
            <a:avLst/>
          </a:prstGeom>
          <a:noFill/>
        </p:spPr>
        <p:txBody>
          <a:bodyPr wrap="square" lIns="0" tIns="0" rIns="0" bIns="0" rtlCol="0" anchor="t"/>
          <a:lstStyle/>
          <a:p>
            <a:pPr marL="0" indent="0" algn="l">
              <a:lnSpc>
                <a:spcPts val="280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Ensures real-time data retrieval or scheduled periodic updates, so you're always viewing current rates.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390418"/>
          </a:xfrm>
          <a:prstGeom prst="rect">
            <a:avLst/>
          </a:prstGeom>
        </p:spPr>
      </p:pic>
      <p:sp>
        <p:nvSpPr>
          <p:cNvPr id="3" name="Text 0"/>
          <p:cNvSpPr/>
          <p:nvPr/>
        </p:nvSpPr>
        <p:spPr>
          <a:xfrm>
            <a:off x="669250" y="2916436"/>
            <a:ext cx="13291899" cy="1194911"/>
          </a:xfrm>
          <a:prstGeom prst="rect">
            <a:avLst/>
          </a:prstGeom>
          <a:noFill/>
        </p:spPr>
        <p:txBody>
          <a:bodyPr wrap="square" lIns="0" tIns="0" rIns="0" bIns="0" rtlCol="0" anchor="t"/>
          <a:lstStyle/>
          <a:p>
            <a:pPr marL="0" indent="0" algn="l">
              <a:lnSpc>
                <a:spcPts val="4700"/>
              </a:lnSpc>
              <a:buNone/>
            </a:pPr>
            <a:r>
              <a:rPr lang="en-US" sz="3750" dirty="0">
                <a:solidFill>
                  <a:srgbClr val="97B8FF"/>
                </a:solidFill>
                <a:latin typeface="Sora Medium" pitchFamily="34" charset="0"/>
                <a:ea typeface="Sora Medium" pitchFamily="34" charset="-122"/>
                <a:cs typeface="Sora Medium" pitchFamily="34" charset="-120"/>
              </a:rPr>
              <a:t>Personalized Recommendations: AI Tailored to Your Needs</a:t>
            </a:r>
            <a:endParaRPr lang="en-US" sz="3750" dirty="0"/>
          </a:p>
        </p:txBody>
      </p:sp>
      <p:pic>
        <p:nvPicPr>
          <p:cNvPr id="4" name="Image 1" descr="preencoded.png"/>
          <p:cNvPicPr>
            <a:picLocks noChangeAspect="1"/>
          </p:cNvPicPr>
          <p:nvPr/>
        </p:nvPicPr>
        <p:blipFill>
          <a:blip r:embed="rId2"/>
          <a:stretch>
            <a:fillRect/>
          </a:stretch>
        </p:blipFill>
        <p:spPr>
          <a:xfrm>
            <a:off x="669250" y="4431625"/>
            <a:ext cx="478036" cy="478036"/>
          </a:xfrm>
          <a:prstGeom prst="rect">
            <a:avLst/>
          </a:prstGeom>
        </p:spPr>
      </p:pic>
      <p:sp>
        <p:nvSpPr>
          <p:cNvPr id="5" name="Text 1"/>
          <p:cNvSpPr/>
          <p:nvPr/>
        </p:nvSpPr>
        <p:spPr>
          <a:xfrm>
            <a:off x="1338501" y="4398169"/>
            <a:ext cx="3632002" cy="298847"/>
          </a:xfrm>
          <a:prstGeom prst="rect">
            <a:avLst/>
          </a:prstGeom>
          <a:noFill/>
        </p:spPr>
        <p:txBody>
          <a:bodyPr wrap="none" lIns="0" tIns="0" rIns="0" bIns="0" rtlCol="0" anchor="t"/>
          <a:lstStyle/>
          <a:p>
            <a:pPr marL="0" indent="0" algn="l">
              <a:lnSpc>
                <a:spcPts val="2350"/>
              </a:lnSpc>
              <a:buNone/>
            </a:pPr>
            <a:r>
              <a:rPr lang="en-US" sz="1850" dirty="0">
                <a:solidFill>
                  <a:srgbClr val="E0D6DE"/>
                </a:solidFill>
                <a:latin typeface="Sora Medium" pitchFamily="34" charset="0"/>
                <a:ea typeface="Sora Medium" pitchFamily="34" charset="-122"/>
                <a:cs typeface="Sora Medium" pitchFamily="34" charset="-120"/>
              </a:rPr>
              <a:t>Intelligent Recommendations</a:t>
            </a:r>
            <a:endParaRPr lang="en-US" sz="1850" dirty="0"/>
          </a:p>
        </p:txBody>
      </p:sp>
      <p:sp>
        <p:nvSpPr>
          <p:cNvPr id="6" name="Text 2"/>
          <p:cNvSpPr/>
          <p:nvPr/>
        </p:nvSpPr>
        <p:spPr>
          <a:xfrm>
            <a:off x="1338501" y="4811673"/>
            <a:ext cx="12622649" cy="305872"/>
          </a:xfrm>
          <a:prstGeom prst="rect">
            <a:avLst/>
          </a:prstGeom>
          <a:noFill/>
        </p:spPr>
        <p:txBody>
          <a:bodyPr wrap="none" lIns="0" tIns="0" rIns="0" bIns="0" rtlCol="0" anchor="t"/>
          <a:lstStyle/>
          <a:p>
            <a:pPr marL="0" indent="0" algn="l">
              <a:lnSpc>
                <a:spcPts val="2400"/>
              </a:lnSpc>
              <a:buNone/>
            </a:pPr>
            <a:r>
              <a:rPr lang="en-US" sz="15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Based on your preferences (tenure, investment amount), the AI suggests the best FD options for your specific needs.</a:t>
            </a:r>
            <a:endParaRPr lang="en-US" sz="1500" dirty="0"/>
          </a:p>
        </p:txBody>
      </p:sp>
      <p:pic>
        <p:nvPicPr>
          <p:cNvPr id="7" name="Image 2" descr="preencoded.png"/>
          <p:cNvPicPr>
            <a:picLocks noChangeAspect="1"/>
          </p:cNvPicPr>
          <p:nvPr/>
        </p:nvPicPr>
        <p:blipFill>
          <a:blip r:embed="rId3"/>
          <a:stretch>
            <a:fillRect/>
          </a:stretch>
        </p:blipFill>
        <p:spPr>
          <a:xfrm>
            <a:off x="669250" y="5724644"/>
            <a:ext cx="478036" cy="478036"/>
          </a:xfrm>
          <a:prstGeom prst="rect">
            <a:avLst/>
          </a:prstGeom>
        </p:spPr>
      </p:pic>
      <p:sp>
        <p:nvSpPr>
          <p:cNvPr id="8" name="Text 3"/>
          <p:cNvSpPr/>
          <p:nvPr/>
        </p:nvSpPr>
        <p:spPr>
          <a:xfrm>
            <a:off x="1338501" y="5691188"/>
            <a:ext cx="2800945" cy="298847"/>
          </a:xfrm>
          <a:prstGeom prst="rect">
            <a:avLst/>
          </a:prstGeom>
          <a:noFill/>
        </p:spPr>
        <p:txBody>
          <a:bodyPr wrap="none" lIns="0" tIns="0" rIns="0" bIns="0" rtlCol="0" anchor="t"/>
          <a:lstStyle/>
          <a:p>
            <a:pPr marL="0" indent="0" algn="l">
              <a:lnSpc>
                <a:spcPts val="2350"/>
              </a:lnSpc>
              <a:buNone/>
            </a:pPr>
            <a:r>
              <a:rPr lang="en-US" sz="1850" dirty="0">
                <a:solidFill>
                  <a:srgbClr val="E0D6DE"/>
                </a:solidFill>
                <a:latin typeface="Sora Medium" pitchFamily="34" charset="0"/>
                <a:ea typeface="Sora Medium" pitchFamily="34" charset="-122"/>
                <a:cs typeface="Sora Medium" pitchFamily="34" charset="-120"/>
              </a:rPr>
              <a:t>Graphical Visualization</a:t>
            </a:r>
            <a:endParaRPr lang="en-US" sz="1850" dirty="0"/>
          </a:p>
        </p:txBody>
      </p:sp>
      <p:sp>
        <p:nvSpPr>
          <p:cNvPr id="9" name="Text 4"/>
          <p:cNvSpPr/>
          <p:nvPr/>
        </p:nvSpPr>
        <p:spPr>
          <a:xfrm>
            <a:off x="1338501" y="6104692"/>
            <a:ext cx="12622649" cy="305872"/>
          </a:xfrm>
          <a:prstGeom prst="rect">
            <a:avLst/>
          </a:prstGeom>
          <a:noFill/>
        </p:spPr>
        <p:txBody>
          <a:bodyPr wrap="none" lIns="0" tIns="0" rIns="0" bIns="0" rtlCol="0" anchor="t"/>
          <a:lstStyle/>
          <a:p>
            <a:pPr marL="0" indent="0" algn="l">
              <a:lnSpc>
                <a:spcPts val="2400"/>
              </a:lnSpc>
              <a:buNone/>
            </a:pPr>
            <a:r>
              <a:rPr lang="en-US" sz="15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Interest rate trends are displayed graphically, making it easier to spot patterns and make informed decisions.</a:t>
            </a:r>
            <a:endParaRPr lang="en-US" sz="1500" dirty="0"/>
          </a:p>
        </p:txBody>
      </p:sp>
      <p:pic>
        <p:nvPicPr>
          <p:cNvPr id="10" name="Image 3" descr="preencoded.png"/>
          <p:cNvPicPr>
            <a:picLocks noChangeAspect="1"/>
          </p:cNvPicPr>
          <p:nvPr/>
        </p:nvPicPr>
        <p:blipFill>
          <a:blip r:embed="rId4"/>
          <a:stretch>
            <a:fillRect/>
          </a:stretch>
        </p:blipFill>
        <p:spPr>
          <a:xfrm>
            <a:off x="669250" y="7017663"/>
            <a:ext cx="478036" cy="478036"/>
          </a:xfrm>
          <a:prstGeom prst="rect">
            <a:avLst/>
          </a:prstGeom>
        </p:spPr>
      </p:pic>
      <p:sp>
        <p:nvSpPr>
          <p:cNvPr id="11" name="Text 5"/>
          <p:cNvSpPr/>
          <p:nvPr/>
        </p:nvSpPr>
        <p:spPr>
          <a:xfrm>
            <a:off x="1338501" y="6984206"/>
            <a:ext cx="2568416" cy="298847"/>
          </a:xfrm>
          <a:prstGeom prst="rect">
            <a:avLst/>
          </a:prstGeom>
          <a:noFill/>
        </p:spPr>
        <p:txBody>
          <a:bodyPr wrap="none" lIns="0" tIns="0" rIns="0" bIns="0" rtlCol="0" anchor="t"/>
          <a:lstStyle/>
          <a:p>
            <a:pPr marL="0" indent="0" algn="l">
              <a:lnSpc>
                <a:spcPts val="2350"/>
              </a:lnSpc>
              <a:buNone/>
            </a:pPr>
            <a:r>
              <a:rPr lang="en-US" sz="1850" dirty="0">
                <a:solidFill>
                  <a:srgbClr val="E0D6DE"/>
                </a:solidFill>
                <a:latin typeface="Sora Medium" pitchFamily="34" charset="0"/>
                <a:ea typeface="Sora Medium" pitchFamily="34" charset="-122"/>
                <a:cs typeface="Sora Medium" pitchFamily="34" charset="-120"/>
              </a:rPr>
              <a:t>Voice-Based Queries</a:t>
            </a:r>
            <a:endParaRPr lang="en-US" sz="1850" dirty="0"/>
          </a:p>
        </p:txBody>
      </p:sp>
      <p:sp>
        <p:nvSpPr>
          <p:cNvPr id="12" name="Text 6"/>
          <p:cNvSpPr/>
          <p:nvPr/>
        </p:nvSpPr>
        <p:spPr>
          <a:xfrm>
            <a:off x="1338501" y="7397710"/>
            <a:ext cx="12622649" cy="305872"/>
          </a:xfrm>
          <a:prstGeom prst="rect">
            <a:avLst/>
          </a:prstGeom>
          <a:noFill/>
        </p:spPr>
        <p:txBody>
          <a:bodyPr wrap="none" lIns="0" tIns="0" rIns="0" bIns="0" rtlCol="0" anchor="t"/>
          <a:lstStyle/>
          <a:p>
            <a:pPr marL="0" indent="0" algn="l">
              <a:lnSpc>
                <a:spcPts val="2400"/>
              </a:lnSpc>
              <a:buNone/>
            </a:pPr>
            <a:r>
              <a:rPr lang="en-US" sz="15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Senior-friendly accessibility allows you to ask questions and receive answers via voice commands.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160151"/>
            <a:ext cx="12883396" cy="708779"/>
          </a:xfrm>
          <a:prstGeom prst="rect">
            <a:avLst/>
          </a:prstGeom>
          <a:noFill/>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Tech Stack: Combining Power and Simplicity</a:t>
            </a:r>
            <a:endParaRPr lang="en-US" sz="4450" dirty="0"/>
          </a:p>
        </p:txBody>
      </p:sp>
      <p:sp>
        <p:nvSpPr>
          <p:cNvPr id="3" name="Text 1"/>
          <p:cNvSpPr/>
          <p:nvPr/>
        </p:nvSpPr>
        <p:spPr>
          <a:xfrm>
            <a:off x="793790" y="3435906"/>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Backend (Python)</a:t>
            </a:r>
            <a:endParaRPr lang="en-US" sz="2200" dirty="0"/>
          </a:p>
        </p:txBody>
      </p:sp>
      <p:sp>
        <p:nvSpPr>
          <p:cNvPr id="4" name="Text 2"/>
          <p:cNvSpPr/>
          <p:nvPr/>
        </p:nvSpPr>
        <p:spPr>
          <a:xfrm>
            <a:off x="793790" y="4017050"/>
            <a:ext cx="3978116"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FastAPI: For building the API.</a:t>
            </a:r>
            <a:endParaRPr lang="en-US" sz="1750" dirty="0"/>
          </a:p>
        </p:txBody>
      </p:sp>
      <p:sp>
        <p:nvSpPr>
          <p:cNvPr id="5" name="Text 3"/>
          <p:cNvSpPr/>
          <p:nvPr/>
        </p:nvSpPr>
        <p:spPr>
          <a:xfrm>
            <a:off x="793790" y="4459248"/>
            <a:ext cx="3978116"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Pandas &amp; NumPy: For data manipulation and analysis.</a:t>
            </a:r>
            <a:endParaRPr lang="en-US" sz="1750" dirty="0"/>
          </a:p>
        </p:txBody>
      </p:sp>
      <p:sp>
        <p:nvSpPr>
          <p:cNvPr id="6" name="Text 4"/>
          <p:cNvSpPr/>
          <p:nvPr/>
        </p:nvSpPr>
        <p:spPr>
          <a:xfrm>
            <a:off x="793790" y="5264348"/>
            <a:ext cx="3978116"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Matplotlib: For generating graphical representations.</a:t>
            </a:r>
            <a:endParaRPr lang="en-US" sz="1750" dirty="0"/>
          </a:p>
        </p:txBody>
      </p:sp>
      <p:sp>
        <p:nvSpPr>
          <p:cNvPr id="7" name="Text 5"/>
          <p:cNvSpPr/>
          <p:nvPr/>
        </p:nvSpPr>
        <p:spPr>
          <a:xfrm>
            <a:off x="5332928" y="3435906"/>
            <a:ext cx="3157895" cy="354330"/>
          </a:xfrm>
          <a:prstGeom prst="rect">
            <a:avLst/>
          </a:prstGeom>
          <a:noFill/>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Frontend (JavaScript)</a:t>
            </a:r>
            <a:endParaRPr lang="en-US" sz="2200" dirty="0"/>
          </a:p>
        </p:txBody>
      </p:sp>
      <p:sp>
        <p:nvSpPr>
          <p:cNvPr id="8" name="Text 6"/>
          <p:cNvSpPr/>
          <p:nvPr/>
        </p:nvSpPr>
        <p:spPr>
          <a:xfrm>
            <a:off x="5332928" y="4017050"/>
            <a:ext cx="3978116" cy="725805"/>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Interactive web page for user-friendly access.</a:t>
            </a:r>
            <a:endParaRPr lang="en-US" sz="1750" dirty="0"/>
          </a:p>
        </p:txBody>
      </p:sp>
      <p:sp>
        <p:nvSpPr>
          <p:cNvPr id="9" name="Text 7"/>
          <p:cNvSpPr/>
          <p:nvPr/>
        </p:nvSpPr>
        <p:spPr>
          <a:xfrm>
            <a:off x="9872067" y="3435906"/>
            <a:ext cx="3815596" cy="354330"/>
          </a:xfrm>
          <a:prstGeom prst="rect">
            <a:avLst/>
          </a:prstGeom>
          <a:noFill/>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AI Engine (Google Gemini)</a:t>
            </a:r>
            <a:endParaRPr lang="en-US" sz="2200" dirty="0"/>
          </a:p>
        </p:txBody>
      </p:sp>
      <p:sp>
        <p:nvSpPr>
          <p:cNvPr id="10" name="Text 8"/>
          <p:cNvSpPr/>
          <p:nvPr/>
        </p:nvSpPr>
        <p:spPr>
          <a:xfrm>
            <a:off x="9872067" y="4017050"/>
            <a:ext cx="3978116" cy="1088708"/>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Generates personalized recommendations and trend analysis.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98232"/>
            <a:ext cx="7556421" cy="2126337"/>
          </a:xfrm>
          <a:prstGeom prst="rect">
            <a:avLst/>
          </a:prstGeom>
          <a:noFill/>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AI-Generated Personalized Recommendations</a:t>
            </a:r>
            <a:endParaRPr lang="en-US" sz="4450" dirty="0"/>
          </a:p>
        </p:txBody>
      </p:sp>
      <p:sp>
        <p:nvSpPr>
          <p:cNvPr id="4" name="Shape 1"/>
          <p:cNvSpPr/>
          <p:nvPr/>
        </p:nvSpPr>
        <p:spPr>
          <a:xfrm>
            <a:off x="6280190" y="3564731"/>
            <a:ext cx="3664863" cy="2032754"/>
          </a:xfrm>
          <a:prstGeom prst="roundRect">
            <a:avLst>
              <a:gd name="adj" fmla="val 1674"/>
            </a:avLst>
          </a:prstGeom>
          <a:solidFill>
            <a:srgbClr val="26262B"/>
          </a:solidFill>
        </p:spPr>
      </p:sp>
      <p:sp>
        <p:nvSpPr>
          <p:cNvPr id="5" name="Text 2"/>
          <p:cNvSpPr/>
          <p:nvPr/>
        </p:nvSpPr>
        <p:spPr>
          <a:xfrm>
            <a:off x="6507004" y="379154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User-Centric</a:t>
            </a:r>
            <a:endParaRPr lang="en-US" sz="2200" dirty="0"/>
          </a:p>
        </p:txBody>
      </p:sp>
      <p:sp>
        <p:nvSpPr>
          <p:cNvPr id="6" name="Text 3"/>
          <p:cNvSpPr/>
          <p:nvPr/>
        </p:nvSpPr>
        <p:spPr>
          <a:xfrm>
            <a:off x="6507004" y="4281964"/>
            <a:ext cx="3211235" cy="1088708"/>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AI learns from user inputs (tenure, budget, situation) to suggest the most suitable FD.</a:t>
            </a:r>
            <a:endParaRPr lang="en-US" sz="1750" dirty="0"/>
          </a:p>
        </p:txBody>
      </p:sp>
      <p:sp>
        <p:nvSpPr>
          <p:cNvPr id="7" name="Shape 4"/>
          <p:cNvSpPr/>
          <p:nvPr/>
        </p:nvSpPr>
        <p:spPr>
          <a:xfrm>
            <a:off x="10171867" y="3564731"/>
            <a:ext cx="3664863" cy="2032754"/>
          </a:xfrm>
          <a:prstGeom prst="roundRect">
            <a:avLst>
              <a:gd name="adj" fmla="val 1674"/>
            </a:avLst>
          </a:prstGeom>
          <a:solidFill>
            <a:srgbClr val="26262B"/>
          </a:solidFill>
        </p:spPr>
      </p:sp>
      <p:sp>
        <p:nvSpPr>
          <p:cNvPr id="8" name="Text 5"/>
          <p:cNvSpPr/>
          <p:nvPr/>
        </p:nvSpPr>
        <p:spPr>
          <a:xfrm>
            <a:off x="10398681" y="3791545"/>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Human-Friendly</a:t>
            </a:r>
            <a:endParaRPr lang="en-US" sz="2200" dirty="0"/>
          </a:p>
        </p:txBody>
      </p:sp>
      <p:sp>
        <p:nvSpPr>
          <p:cNvPr id="9" name="Text 6"/>
          <p:cNvSpPr/>
          <p:nvPr/>
        </p:nvSpPr>
        <p:spPr>
          <a:xfrm>
            <a:off x="10398681" y="4281964"/>
            <a:ext cx="3211235" cy="1088708"/>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Gemini AI generates clear and simple recommendations, avoiding financial jargon.</a:t>
            </a:r>
            <a:endParaRPr lang="en-US" sz="1750" dirty="0"/>
          </a:p>
        </p:txBody>
      </p:sp>
      <p:sp>
        <p:nvSpPr>
          <p:cNvPr id="10" name="Shape 7"/>
          <p:cNvSpPr/>
          <p:nvPr/>
        </p:nvSpPr>
        <p:spPr>
          <a:xfrm>
            <a:off x="6280190" y="5824299"/>
            <a:ext cx="7556421" cy="1306949"/>
          </a:xfrm>
          <a:prstGeom prst="roundRect">
            <a:avLst>
              <a:gd name="adj" fmla="val 2603"/>
            </a:avLst>
          </a:prstGeom>
          <a:solidFill>
            <a:srgbClr val="26262B"/>
          </a:solidFill>
        </p:spPr>
      </p:sp>
      <p:sp>
        <p:nvSpPr>
          <p:cNvPr id="11" name="Text 8"/>
          <p:cNvSpPr/>
          <p:nvPr/>
        </p:nvSpPr>
        <p:spPr>
          <a:xfrm>
            <a:off x="6507004" y="605111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Real-time Analysis</a:t>
            </a:r>
            <a:endParaRPr lang="en-US" sz="2200" dirty="0"/>
          </a:p>
        </p:txBody>
      </p:sp>
      <p:sp>
        <p:nvSpPr>
          <p:cNvPr id="12" name="Text 9"/>
          <p:cNvSpPr/>
          <p:nvPr/>
        </p:nvSpPr>
        <p:spPr>
          <a:xfrm>
            <a:off x="6507004" y="6541532"/>
            <a:ext cx="7102793" cy="362903"/>
          </a:xfrm>
          <a:prstGeom prst="rect">
            <a:avLst/>
          </a:prstGeom>
          <a:noFill/>
        </p:spPr>
        <p:txBody>
          <a:bodyPr wrap="none" lIns="0" tIns="0" rIns="0" bIns="0" rtlCol="0" anchor="t"/>
          <a:lstStyle/>
          <a:p>
            <a:pPr marL="0" indent="0" algn="l">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Analyzes data to provide the best option.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85587"/>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Trend Analysis: Visualize Your Investment Journey</a:t>
            </a:r>
            <a:endParaRPr lang="en-US" sz="4450" dirty="0"/>
          </a:p>
        </p:txBody>
      </p:sp>
      <p:pic>
        <p:nvPicPr>
          <p:cNvPr id="4" name="Image 1" descr="preencoded.png"/>
          <p:cNvPicPr>
            <a:picLocks noChangeAspect="1"/>
          </p:cNvPicPr>
          <p:nvPr/>
        </p:nvPicPr>
        <p:blipFill>
          <a:blip r:embed="rId2"/>
          <a:stretch>
            <a:fillRect/>
          </a:stretch>
        </p:blipFill>
        <p:spPr>
          <a:xfrm>
            <a:off x="6280190" y="2643307"/>
            <a:ext cx="1134070" cy="1669852"/>
          </a:xfrm>
          <a:prstGeom prst="rect">
            <a:avLst/>
          </a:prstGeom>
        </p:spPr>
      </p:pic>
      <p:sp>
        <p:nvSpPr>
          <p:cNvPr id="5" name="Text 1"/>
          <p:cNvSpPr/>
          <p:nvPr/>
        </p:nvSpPr>
        <p:spPr>
          <a:xfrm>
            <a:off x="7754422" y="2870121"/>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Historical Data</a:t>
            </a:r>
            <a:endParaRPr lang="en-US" sz="2200" dirty="0"/>
          </a:p>
        </p:txBody>
      </p:sp>
      <p:sp>
        <p:nvSpPr>
          <p:cNvPr id="6" name="Text 2"/>
          <p:cNvSpPr/>
          <p:nvPr/>
        </p:nvSpPr>
        <p:spPr>
          <a:xfrm>
            <a:off x="7754422" y="3360539"/>
            <a:ext cx="6082189" cy="725805"/>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Plots historical FD rate trends using Matplotlib for visual analysis.</a:t>
            </a:r>
            <a:endParaRPr lang="en-US" sz="1750" dirty="0"/>
          </a:p>
        </p:txBody>
      </p:sp>
      <p:pic>
        <p:nvPicPr>
          <p:cNvPr id="7" name="Image 2" descr="preencoded.png"/>
          <p:cNvPicPr>
            <a:picLocks noChangeAspect="1"/>
          </p:cNvPicPr>
          <p:nvPr/>
        </p:nvPicPr>
        <p:blipFill>
          <a:blip r:embed="rId3"/>
          <a:stretch>
            <a:fillRect/>
          </a:stretch>
        </p:blipFill>
        <p:spPr>
          <a:xfrm>
            <a:off x="6280190" y="4313158"/>
            <a:ext cx="1134070" cy="1360884"/>
          </a:xfrm>
          <a:prstGeom prst="rect">
            <a:avLst/>
          </a:prstGeom>
        </p:spPr>
      </p:pic>
      <p:sp>
        <p:nvSpPr>
          <p:cNvPr id="8" name="Text 3"/>
          <p:cNvSpPr/>
          <p:nvPr/>
        </p:nvSpPr>
        <p:spPr>
          <a:xfrm>
            <a:off x="7754422" y="4539972"/>
            <a:ext cx="2870002"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Trend Identification</a:t>
            </a:r>
            <a:endParaRPr lang="en-US" sz="2200" dirty="0"/>
          </a:p>
        </p:txBody>
      </p:sp>
      <p:sp>
        <p:nvSpPr>
          <p:cNvPr id="9" name="Text 4"/>
          <p:cNvSpPr/>
          <p:nvPr/>
        </p:nvSpPr>
        <p:spPr>
          <a:xfrm>
            <a:off x="7754422" y="5030391"/>
            <a:ext cx="6082189" cy="362903"/>
          </a:xfrm>
          <a:prstGeom prst="rect">
            <a:avLst/>
          </a:prstGeom>
          <a:noFill/>
        </p:spPr>
        <p:txBody>
          <a:bodyPr wrap="none" lIns="0" tIns="0" rIns="0" bIns="0" rtlCol="0" anchor="t"/>
          <a:lstStyle/>
          <a:p>
            <a:pPr marL="0" indent="0" algn="l">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Helps identify patterns and potential opportunities.</a:t>
            </a:r>
            <a:endParaRPr lang="en-US" sz="1750" dirty="0"/>
          </a:p>
        </p:txBody>
      </p:sp>
      <p:pic>
        <p:nvPicPr>
          <p:cNvPr id="10" name="Image 3" descr="preencoded.png"/>
          <p:cNvPicPr>
            <a:picLocks noChangeAspect="1"/>
          </p:cNvPicPr>
          <p:nvPr/>
        </p:nvPicPr>
        <p:blipFill>
          <a:blip r:embed="rId4"/>
          <a:stretch>
            <a:fillRect/>
          </a:stretch>
        </p:blipFill>
        <p:spPr>
          <a:xfrm>
            <a:off x="6280190" y="5674042"/>
            <a:ext cx="1134070" cy="1669852"/>
          </a:xfrm>
          <a:prstGeom prst="rect">
            <a:avLst/>
          </a:prstGeom>
        </p:spPr>
      </p:pic>
      <p:sp>
        <p:nvSpPr>
          <p:cNvPr id="11" name="Text 5"/>
          <p:cNvSpPr/>
          <p:nvPr/>
        </p:nvSpPr>
        <p:spPr>
          <a:xfrm>
            <a:off x="7754422" y="5900857"/>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Base64 Encoding</a:t>
            </a:r>
            <a:endParaRPr lang="en-US" sz="2200" dirty="0"/>
          </a:p>
        </p:txBody>
      </p:sp>
      <p:sp>
        <p:nvSpPr>
          <p:cNvPr id="12" name="Text 6"/>
          <p:cNvSpPr/>
          <p:nvPr/>
        </p:nvSpPr>
        <p:spPr>
          <a:xfrm>
            <a:off x="7754422" y="6391275"/>
            <a:ext cx="6082189" cy="725805"/>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Graphical representations are returned as Base64-encoded images for easy integration.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8906" y="947380"/>
            <a:ext cx="12770287" cy="686514"/>
          </a:xfrm>
          <a:prstGeom prst="rect">
            <a:avLst/>
          </a:prstGeom>
          <a:noFill/>
        </p:spPr>
        <p:txBody>
          <a:bodyPr wrap="none" lIns="0" tIns="0" rIns="0" bIns="0" rtlCol="0" anchor="t"/>
          <a:lstStyle/>
          <a:p>
            <a:pPr marL="0" indent="0" algn="l">
              <a:lnSpc>
                <a:spcPts val="5400"/>
              </a:lnSpc>
              <a:buNone/>
            </a:pPr>
            <a:r>
              <a:rPr lang="en-US" sz="4300" dirty="0">
                <a:solidFill>
                  <a:srgbClr val="97B8FF"/>
                </a:solidFill>
                <a:latin typeface="Sora Medium" pitchFamily="34" charset="0"/>
                <a:ea typeface="Sora Medium" pitchFamily="34" charset="-122"/>
                <a:cs typeface="Sora Medium" pitchFamily="34" charset="-120"/>
              </a:rPr>
              <a:t>FD Calculator: Estimate Your Maturity Amount</a:t>
            </a:r>
            <a:endParaRPr lang="en-US" sz="4300" dirty="0"/>
          </a:p>
        </p:txBody>
      </p:sp>
      <p:pic>
        <p:nvPicPr>
          <p:cNvPr id="3" name="Image 0" descr="preencoded.png"/>
          <p:cNvPicPr>
            <a:picLocks noChangeAspect="1"/>
          </p:cNvPicPr>
          <p:nvPr/>
        </p:nvPicPr>
        <p:blipFill>
          <a:blip r:embed="rId1"/>
          <a:stretch>
            <a:fillRect/>
          </a:stretch>
        </p:blipFill>
        <p:spPr>
          <a:xfrm>
            <a:off x="2961799" y="2073235"/>
            <a:ext cx="2160270" cy="1265873"/>
          </a:xfrm>
          <a:prstGeom prst="rect">
            <a:avLst/>
          </a:prstGeom>
        </p:spPr>
      </p:pic>
      <p:sp>
        <p:nvSpPr>
          <p:cNvPr id="4" name="Text 1"/>
          <p:cNvSpPr/>
          <p:nvPr/>
        </p:nvSpPr>
        <p:spPr>
          <a:xfrm>
            <a:off x="3887510" y="2669977"/>
            <a:ext cx="308848" cy="386120"/>
          </a:xfrm>
          <a:prstGeom prst="rect">
            <a:avLst/>
          </a:prstGeom>
          <a:noFill/>
        </p:spPr>
        <p:txBody>
          <a:bodyPr wrap="none" lIns="0" tIns="0" rIns="0" bIns="0" rtlCol="0" anchor="t"/>
          <a:lstStyle/>
          <a:p>
            <a:pPr marL="0" indent="0" algn="ctr">
              <a:lnSpc>
                <a:spcPts val="3850"/>
              </a:lnSpc>
              <a:buNone/>
            </a:pPr>
            <a:r>
              <a:rPr lang="en-US" sz="2400" dirty="0">
                <a:solidFill>
                  <a:srgbClr val="E0D6DE"/>
                </a:solidFill>
                <a:latin typeface="Sora Medium" pitchFamily="34" charset="0"/>
                <a:ea typeface="Sora Medium" pitchFamily="34" charset="-122"/>
                <a:cs typeface="Sora Medium" pitchFamily="34" charset="-120"/>
              </a:rPr>
              <a:t>1</a:t>
            </a:r>
            <a:endParaRPr lang="en-US" sz="2400" dirty="0"/>
          </a:p>
        </p:txBody>
      </p:sp>
      <p:sp>
        <p:nvSpPr>
          <p:cNvPr id="5" name="Text 2"/>
          <p:cNvSpPr/>
          <p:nvPr/>
        </p:nvSpPr>
        <p:spPr>
          <a:xfrm>
            <a:off x="5341739" y="2292906"/>
            <a:ext cx="2014657" cy="343257"/>
          </a:xfrm>
          <a:prstGeom prst="rect">
            <a:avLst/>
          </a:prstGeom>
          <a:noFill/>
        </p:spPr>
        <p:txBody>
          <a:bodyPr wrap="none" lIns="0" tIns="0" rIns="0" bIns="0" rtlCol="0" anchor="t"/>
          <a:lstStyle/>
          <a:p>
            <a:pPr marL="0" indent="0" algn="l">
              <a:lnSpc>
                <a:spcPts val="2700"/>
              </a:lnSpc>
              <a:buNone/>
            </a:pPr>
            <a:r>
              <a:rPr lang="en-US" sz="2150" dirty="0">
                <a:solidFill>
                  <a:srgbClr val="E0D6DE"/>
                </a:solidFill>
                <a:latin typeface="Sora Medium" pitchFamily="34" charset="0"/>
                <a:ea typeface="Sora Medium" pitchFamily="34" charset="-122"/>
                <a:cs typeface="Sora Medium" pitchFamily="34" charset="-120"/>
              </a:rPr>
              <a:t>Principal</a:t>
            </a:r>
            <a:endParaRPr lang="en-US" sz="2150" dirty="0"/>
          </a:p>
        </p:txBody>
      </p:sp>
      <p:sp>
        <p:nvSpPr>
          <p:cNvPr id="6" name="Text 3"/>
          <p:cNvSpPr/>
          <p:nvPr/>
        </p:nvSpPr>
        <p:spPr>
          <a:xfrm>
            <a:off x="5341739" y="2767965"/>
            <a:ext cx="2014657" cy="351472"/>
          </a:xfrm>
          <a:prstGeom prst="rect">
            <a:avLst/>
          </a:prstGeom>
          <a:noFill/>
        </p:spPr>
        <p:txBody>
          <a:bodyPr wrap="none" lIns="0" tIns="0" rIns="0" bIns="0" rtlCol="0" anchor="t"/>
          <a:lstStyle/>
          <a:p>
            <a:pPr marL="0" indent="0" algn="l">
              <a:lnSpc>
                <a:spcPts val="2750"/>
              </a:lnSpc>
              <a:buNone/>
            </a:pPr>
            <a:r>
              <a:rPr lang="en-US" sz="17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Investment amount</a:t>
            </a:r>
            <a:endParaRPr lang="en-US" sz="1700" dirty="0"/>
          </a:p>
        </p:txBody>
      </p:sp>
      <p:sp>
        <p:nvSpPr>
          <p:cNvPr id="7" name="Shape 4"/>
          <p:cNvSpPr/>
          <p:nvPr/>
        </p:nvSpPr>
        <p:spPr>
          <a:xfrm>
            <a:off x="5176957" y="3351252"/>
            <a:ext cx="8629650" cy="15240"/>
          </a:xfrm>
          <a:prstGeom prst="roundRect">
            <a:avLst>
              <a:gd name="adj" fmla="val 216248"/>
            </a:avLst>
          </a:prstGeom>
          <a:solidFill>
            <a:srgbClr val="3F3F44"/>
          </a:solidFill>
        </p:spPr>
      </p:sp>
      <p:pic>
        <p:nvPicPr>
          <p:cNvPr id="8" name="Image 1" descr="preencoded.png"/>
          <p:cNvPicPr>
            <a:picLocks noChangeAspect="1"/>
          </p:cNvPicPr>
          <p:nvPr/>
        </p:nvPicPr>
        <p:blipFill>
          <a:blip r:embed="rId2"/>
          <a:stretch>
            <a:fillRect/>
          </a:stretch>
        </p:blipFill>
        <p:spPr>
          <a:xfrm>
            <a:off x="1881664" y="3393996"/>
            <a:ext cx="4320540" cy="1265873"/>
          </a:xfrm>
          <a:prstGeom prst="rect">
            <a:avLst/>
          </a:prstGeom>
        </p:spPr>
      </p:pic>
      <p:sp>
        <p:nvSpPr>
          <p:cNvPr id="9" name="Text 5"/>
          <p:cNvSpPr/>
          <p:nvPr/>
        </p:nvSpPr>
        <p:spPr>
          <a:xfrm>
            <a:off x="3887391" y="3833813"/>
            <a:ext cx="308848" cy="386120"/>
          </a:xfrm>
          <a:prstGeom prst="rect">
            <a:avLst/>
          </a:prstGeom>
          <a:noFill/>
        </p:spPr>
        <p:txBody>
          <a:bodyPr wrap="none" lIns="0" tIns="0" rIns="0" bIns="0" rtlCol="0" anchor="t"/>
          <a:lstStyle/>
          <a:p>
            <a:pPr marL="0" indent="0" algn="ctr">
              <a:lnSpc>
                <a:spcPts val="3850"/>
              </a:lnSpc>
              <a:buNone/>
            </a:pPr>
            <a:r>
              <a:rPr lang="en-US" sz="2400" dirty="0">
                <a:solidFill>
                  <a:srgbClr val="E0D6DE"/>
                </a:solidFill>
                <a:latin typeface="Sora Medium" pitchFamily="34" charset="0"/>
                <a:ea typeface="Sora Medium" pitchFamily="34" charset="-122"/>
                <a:cs typeface="Sora Medium" pitchFamily="34" charset="-120"/>
              </a:rPr>
              <a:t>2</a:t>
            </a:r>
            <a:endParaRPr lang="en-US" sz="2400" dirty="0"/>
          </a:p>
        </p:txBody>
      </p:sp>
      <p:sp>
        <p:nvSpPr>
          <p:cNvPr id="10" name="Text 6"/>
          <p:cNvSpPr/>
          <p:nvPr/>
        </p:nvSpPr>
        <p:spPr>
          <a:xfrm>
            <a:off x="6421874" y="3613666"/>
            <a:ext cx="1231344" cy="343257"/>
          </a:xfrm>
          <a:prstGeom prst="rect">
            <a:avLst/>
          </a:prstGeom>
          <a:noFill/>
        </p:spPr>
        <p:txBody>
          <a:bodyPr wrap="none" lIns="0" tIns="0" rIns="0" bIns="0" rtlCol="0" anchor="t"/>
          <a:lstStyle/>
          <a:p>
            <a:pPr marL="0" indent="0" algn="l">
              <a:lnSpc>
                <a:spcPts val="2700"/>
              </a:lnSpc>
              <a:buNone/>
            </a:pPr>
            <a:r>
              <a:rPr lang="en-US" sz="2150" dirty="0">
                <a:solidFill>
                  <a:srgbClr val="E0D6DE"/>
                </a:solidFill>
                <a:latin typeface="Sora Medium" pitchFamily="34" charset="0"/>
                <a:ea typeface="Sora Medium" pitchFamily="34" charset="-122"/>
                <a:cs typeface="Sora Medium" pitchFamily="34" charset="-120"/>
              </a:rPr>
              <a:t>Rate</a:t>
            </a:r>
            <a:endParaRPr lang="en-US" sz="2150" dirty="0"/>
          </a:p>
        </p:txBody>
      </p:sp>
      <p:sp>
        <p:nvSpPr>
          <p:cNvPr id="11" name="Text 7"/>
          <p:cNvSpPr/>
          <p:nvPr/>
        </p:nvSpPr>
        <p:spPr>
          <a:xfrm>
            <a:off x="6421874" y="4088725"/>
            <a:ext cx="1231344" cy="351472"/>
          </a:xfrm>
          <a:prstGeom prst="rect">
            <a:avLst/>
          </a:prstGeom>
          <a:noFill/>
        </p:spPr>
        <p:txBody>
          <a:bodyPr wrap="none" lIns="0" tIns="0" rIns="0" bIns="0" rtlCol="0" anchor="t"/>
          <a:lstStyle/>
          <a:p>
            <a:pPr marL="0" indent="0" algn="l">
              <a:lnSpc>
                <a:spcPts val="2750"/>
              </a:lnSpc>
              <a:buNone/>
            </a:pPr>
            <a:r>
              <a:rPr lang="en-US" sz="17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Interest rate</a:t>
            </a:r>
            <a:endParaRPr lang="en-US" sz="1700" dirty="0"/>
          </a:p>
        </p:txBody>
      </p:sp>
      <p:sp>
        <p:nvSpPr>
          <p:cNvPr id="12" name="Shape 8"/>
          <p:cNvSpPr/>
          <p:nvPr/>
        </p:nvSpPr>
        <p:spPr>
          <a:xfrm>
            <a:off x="6257092" y="4672013"/>
            <a:ext cx="7549515" cy="15240"/>
          </a:xfrm>
          <a:prstGeom prst="roundRect">
            <a:avLst>
              <a:gd name="adj" fmla="val 216248"/>
            </a:avLst>
          </a:prstGeom>
          <a:solidFill>
            <a:srgbClr val="3F3F44"/>
          </a:solidFill>
        </p:spPr>
      </p:sp>
      <p:pic>
        <p:nvPicPr>
          <p:cNvPr id="13" name="Image 2" descr="preencoded.png"/>
          <p:cNvPicPr>
            <a:picLocks noChangeAspect="1"/>
          </p:cNvPicPr>
          <p:nvPr/>
        </p:nvPicPr>
        <p:blipFill>
          <a:blip r:embed="rId3"/>
          <a:stretch>
            <a:fillRect/>
          </a:stretch>
        </p:blipFill>
        <p:spPr>
          <a:xfrm>
            <a:off x="801529" y="4714756"/>
            <a:ext cx="6480810" cy="1265873"/>
          </a:xfrm>
          <a:prstGeom prst="rect">
            <a:avLst/>
          </a:prstGeom>
        </p:spPr>
      </p:pic>
      <p:sp>
        <p:nvSpPr>
          <p:cNvPr id="14" name="Text 9"/>
          <p:cNvSpPr/>
          <p:nvPr/>
        </p:nvSpPr>
        <p:spPr>
          <a:xfrm>
            <a:off x="3887391" y="5154573"/>
            <a:ext cx="308848" cy="386120"/>
          </a:xfrm>
          <a:prstGeom prst="rect">
            <a:avLst/>
          </a:prstGeom>
          <a:noFill/>
        </p:spPr>
        <p:txBody>
          <a:bodyPr wrap="none" lIns="0" tIns="0" rIns="0" bIns="0" rtlCol="0" anchor="t"/>
          <a:lstStyle/>
          <a:p>
            <a:pPr marL="0" indent="0" algn="ctr">
              <a:lnSpc>
                <a:spcPts val="3850"/>
              </a:lnSpc>
              <a:buNone/>
            </a:pPr>
            <a:r>
              <a:rPr lang="en-US" sz="2400" dirty="0">
                <a:solidFill>
                  <a:srgbClr val="E0D6DE"/>
                </a:solidFill>
                <a:latin typeface="Sora Medium" pitchFamily="34" charset="0"/>
                <a:ea typeface="Sora Medium" pitchFamily="34" charset="-122"/>
                <a:cs typeface="Sora Medium" pitchFamily="34" charset="-120"/>
              </a:rPr>
              <a:t>3</a:t>
            </a:r>
            <a:endParaRPr lang="en-US" sz="2400" dirty="0"/>
          </a:p>
        </p:txBody>
      </p:sp>
      <p:sp>
        <p:nvSpPr>
          <p:cNvPr id="15" name="Text 10"/>
          <p:cNvSpPr/>
          <p:nvPr/>
        </p:nvSpPr>
        <p:spPr>
          <a:xfrm>
            <a:off x="7502009" y="4934426"/>
            <a:ext cx="2082760" cy="343257"/>
          </a:xfrm>
          <a:prstGeom prst="rect">
            <a:avLst/>
          </a:prstGeom>
          <a:noFill/>
        </p:spPr>
        <p:txBody>
          <a:bodyPr wrap="none" lIns="0" tIns="0" rIns="0" bIns="0" rtlCol="0" anchor="t"/>
          <a:lstStyle/>
          <a:p>
            <a:pPr marL="0" indent="0" algn="l">
              <a:lnSpc>
                <a:spcPts val="2700"/>
              </a:lnSpc>
              <a:buNone/>
            </a:pPr>
            <a:r>
              <a:rPr lang="en-US" sz="2150" dirty="0">
                <a:solidFill>
                  <a:srgbClr val="E0D6DE"/>
                </a:solidFill>
                <a:latin typeface="Sora Medium" pitchFamily="34" charset="0"/>
                <a:ea typeface="Sora Medium" pitchFamily="34" charset="-122"/>
                <a:cs typeface="Sora Medium" pitchFamily="34" charset="-120"/>
              </a:rPr>
              <a:t>Tenure</a:t>
            </a:r>
            <a:endParaRPr lang="en-US" sz="2150" dirty="0"/>
          </a:p>
        </p:txBody>
      </p:sp>
      <p:sp>
        <p:nvSpPr>
          <p:cNvPr id="16" name="Text 11"/>
          <p:cNvSpPr/>
          <p:nvPr/>
        </p:nvSpPr>
        <p:spPr>
          <a:xfrm>
            <a:off x="7502009" y="5409486"/>
            <a:ext cx="2082760" cy="351472"/>
          </a:xfrm>
          <a:prstGeom prst="rect">
            <a:avLst/>
          </a:prstGeom>
          <a:noFill/>
        </p:spPr>
        <p:txBody>
          <a:bodyPr wrap="none" lIns="0" tIns="0" rIns="0" bIns="0" rtlCol="0" anchor="t"/>
          <a:lstStyle/>
          <a:p>
            <a:pPr marL="0" indent="0" algn="l">
              <a:lnSpc>
                <a:spcPts val="2750"/>
              </a:lnSpc>
              <a:buNone/>
            </a:pPr>
            <a:r>
              <a:rPr lang="en-US" sz="17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Investment duration</a:t>
            </a:r>
            <a:endParaRPr lang="en-US" sz="1700" dirty="0"/>
          </a:p>
        </p:txBody>
      </p:sp>
      <p:sp>
        <p:nvSpPr>
          <p:cNvPr id="17" name="Text 12"/>
          <p:cNvSpPr/>
          <p:nvPr/>
        </p:nvSpPr>
        <p:spPr>
          <a:xfrm>
            <a:off x="768906" y="6227683"/>
            <a:ext cx="13092589" cy="1054418"/>
          </a:xfrm>
          <a:prstGeom prst="rect">
            <a:avLst/>
          </a:prstGeom>
          <a:noFill/>
        </p:spPr>
        <p:txBody>
          <a:bodyPr wrap="square" lIns="0" tIns="0" rIns="0" bIns="0" rtlCol="0" anchor="t"/>
          <a:lstStyle/>
          <a:p>
            <a:pPr marL="0" indent="0" algn="l">
              <a:lnSpc>
                <a:spcPts val="2750"/>
              </a:lnSpc>
              <a:buNone/>
            </a:pPr>
            <a:r>
              <a:rPr lang="en-US" sz="17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Easily compute your maturity amount based on investment amount, interest rate, and tenure. This feature allows you to forecast potential earnings and plan your financial future with confidence. The FD Calculator API provides instant results, making financial planning straightforward and efficient.</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96660"/>
            <a:ext cx="13042821" cy="1417558"/>
          </a:xfrm>
          <a:prstGeom prst="rect">
            <a:avLst/>
          </a:prstGeom>
          <a:noFill/>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Senior Citizen-Friendly Chatbot: Your Personal Assistant</a:t>
            </a:r>
            <a:endParaRPr lang="en-US" sz="4450" dirty="0"/>
          </a:p>
        </p:txBody>
      </p:sp>
      <p:sp>
        <p:nvSpPr>
          <p:cNvPr id="3" name="Text 1"/>
          <p:cNvSpPr/>
          <p:nvPr/>
        </p:nvSpPr>
        <p:spPr>
          <a:xfrm>
            <a:off x="1007626" y="4442222"/>
            <a:ext cx="3571399" cy="354330"/>
          </a:xfrm>
          <a:prstGeom prst="rect">
            <a:avLst/>
          </a:prstGeom>
          <a:noFill/>
        </p:spPr>
        <p:txBody>
          <a:bodyPr wrap="none" lIns="0" tIns="0" rIns="0" bIns="0" rtlCol="0" anchor="t"/>
          <a:lstStyle/>
          <a:p>
            <a:pPr marL="0" indent="0" algn="r">
              <a:lnSpc>
                <a:spcPts val="2750"/>
              </a:lnSpc>
              <a:buNone/>
            </a:pPr>
            <a:r>
              <a:rPr lang="en-US" sz="2200" dirty="0">
                <a:solidFill>
                  <a:srgbClr val="E0D6DE"/>
                </a:solidFill>
                <a:latin typeface="Sora Medium" pitchFamily="34" charset="0"/>
                <a:ea typeface="Sora Medium" pitchFamily="34" charset="-122"/>
                <a:cs typeface="Sora Medium" pitchFamily="34" charset="-120"/>
              </a:rPr>
              <a:t>Conversational Interface</a:t>
            </a:r>
            <a:endParaRPr lang="en-US" sz="2200" dirty="0"/>
          </a:p>
        </p:txBody>
      </p:sp>
      <p:sp>
        <p:nvSpPr>
          <p:cNvPr id="4" name="Text 2"/>
          <p:cNvSpPr/>
          <p:nvPr/>
        </p:nvSpPr>
        <p:spPr>
          <a:xfrm>
            <a:off x="793790" y="4932640"/>
            <a:ext cx="3785235" cy="725805"/>
          </a:xfrm>
          <a:prstGeom prst="rect">
            <a:avLst/>
          </a:prstGeom>
          <a:noFill/>
        </p:spPr>
        <p:txBody>
          <a:bodyPr wrap="square" lIns="0" tIns="0" rIns="0" bIns="0" rtlCol="0" anchor="t"/>
          <a:lstStyle/>
          <a:p>
            <a:pPr marL="0" indent="0" algn="r">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Tailored for senior citizens to assist with FD-related queries.</a:t>
            </a:r>
            <a:endParaRPr lang="en-US" sz="1750" dirty="0"/>
          </a:p>
        </p:txBody>
      </p:sp>
      <p:pic>
        <p:nvPicPr>
          <p:cNvPr id="5" name="Image 0" descr="preencoded.png"/>
          <p:cNvPicPr>
            <a:picLocks noChangeAspect="1"/>
          </p:cNvPicPr>
          <p:nvPr/>
        </p:nvPicPr>
        <p:blipFill>
          <a:blip r:embed="rId1"/>
          <a:stretch>
            <a:fillRect/>
          </a:stretch>
        </p:blipFill>
        <p:spPr>
          <a:xfrm>
            <a:off x="5032653" y="2767846"/>
            <a:ext cx="4564975" cy="4564975"/>
          </a:xfrm>
          <a:prstGeom prst="rect">
            <a:avLst/>
          </a:prstGeom>
        </p:spPr>
      </p:pic>
      <p:pic>
        <p:nvPicPr>
          <p:cNvPr id="6" name="Image 1" descr="preencoded.png"/>
          <p:cNvPicPr>
            <a:picLocks noChangeAspect="1"/>
          </p:cNvPicPr>
          <p:nvPr/>
        </p:nvPicPr>
        <p:blipFill>
          <a:blip r:embed="rId2"/>
          <a:stretch>
            <a:fillRect/>
          </a:stretch>
        </p:blipFill>
        <p:spPr>
          <a:xfrm>
            <a:off x="5980033" y="4850963"/>
            <a:ext cx="318968" cy="398621"/>
          </a:xfrm>
          <a:prstGeom prst="rect">
            <a:avLst/>
          </a:prstGeom>
        </p:spPr>
      </p:pic>
      <p:sp>
        <p:nvSpPr>
          <p:cNvPr id="7" name="Text 3"/>
          <p:cNvSpPr/>
          <p:nvPr/>
        </p:nvSpPr>
        <p:spPr>
          <a:xfrm>
            <a:off x="9597628" y="3215878"/>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Simple Language</a:t>
            </a:r>
            <a:endParaRPr lang="en-US" sz="2200" dirty="0"/>
          </a:p>
        </p:txBody>
      </p:sp>
      <p:sp>
        <p:nvSpPr>
          <p:cNvPr id="8" name="Text 4"/>
          <p:cNvSpPr/>
          <p:nvPr/>
        </p:nvSpPr>
        <p:spPr>
          <a:xfrm>
            <a:off x="9597628" y="3706297"/>
            <a:ext cx="4238982" cy="725805"/>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Provides easy-to-understand responses, avoiding financial jargon.</a:t>
            </a:r>
            <a:endParaRPr lang="en-US" sz="1750" dirty="0"/>
          </a:p>
        </p:txBody>
      </p:sp>
      <p:pic>
        <p:nvPicPr>
          <p:cNvPr id="9" name="Image 2" descr="preencoded.png"/>
          <p:cNvPicPr>
            <a:picLocks noChangeAspect="1"/>
          </p:cNvPicPr>
          <p:nvPr/>
        </p:nvPicPr>
        <p:blipFill>
          <a:blip r:embed="rId3"/>
          <a:stretch>
            <a:fillRect/>
          </a:stretch>
        </p:blipFill>
        <p:spPr>
          <a:xfrm>
            <a:off x="5032653" y="2767846"/>
            <a:ext cx="4564975" cy="4564975"/>
          </a:xfrm>
          <a:prstGeom prst="rect">
            <a:avLst/>
          </a:prstGeom>
        </p:spPr>
      </p:pic>
      <p:pic>
        <p:nvPicPr>
          <p:cNvPr id="10" name="Image 3" descr="preencoded.png"/>
          <p:cNvPicPr>
            <a:picLocks noChangeAspect="1"/>
          </p:cNvPicPr>
          <p:nvPr/>
        </p:nvPicPr>
        <p:blipFill>
          <a:blip r:embed="rId4"/>
          <a:stretch>
            <a:fillRect/>
          </a:stretch>
        </p:blipFill>
        <p:spPr>
          <a:xfrm>
            <a:off x="7743230" y="3832979"/>
            <a:ext cx="318968" cy="398621"/>
          </a:xfrm>
          <a:prstGeom prst="rect">
            <a:avLst/>
          </a:prstGeom>
        </p:spPr>
      </p:pic>
      <p:sp>
        <p:nvSpPr>
          <p:cNvPr id="11" name="Text 5"/>
          <p:cNvSpPr/>
          <p:nvPr/>
        </p:nvSpPr>
        <p:spPr>
          <a:xfrm>
            <a:off x="9597628" y="5668447"/>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Voice Output</a:t>
            </a:r>
            <a:endParaRPr lang="en-US" sz="2200" dirty="0"/>
          </a:p>
        </p:txBody>
      </p:sp>
      <p:sp>
        <p:nvSpPr>
          <p:cNvPr id="12" name="Text 6"/>
          <p:cNvSpPr/>
          <p:nvPr/>
        </p:nvSpPr>
        <p:spPr>
          <a:xfrm>
            <a:off x="9597628" y="6158865"/>
            <a:ext cx="4238982" cy="725805"/>
          </a:xfrm>
          <a:prstGeom prst="rect">
            <a:avLst/>
          </a:prstGeom>
          <a:noFill/>
        </p:spPr>
        <p:txBody>
          <a:bodyPr wrap="square" lIns="0" tIns="0" rIns="0" bIns="0" rtlCol="0" anchor="t"/>
          <a:lstStyle/>
          <a:p>
            <a:pPr marL="0" indent="0" algn="l">
              <a:lnSpc>
                <a:spcPts val="2850"/>
              </a:lnSpc>
              <a:buNone/>
            </a:pPr>
            <a:r>
              <a:rPr lang="en-US" sz="175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Future scope includes voice output for enhanced accessibility.</a:t>
            </a:r>
            <a:endParaRPr lang="en-US" sz="1750" dirty="0"/>
          </a:p>
        </p:txBody>
      </p:sp>
      <p:pic>
        <p:nvPicPr>
          <p:cNvPr id="13" name="Image 4" descr="preencoded.png"/>
          <p:cNvPicPr>
            <a:picLocks noChangeAspect="1"/>
          </p:cNvPicPr>
          <p:nvPr/>
        </p:nvPicPr>
        <p:blipFill>
          <a:blip r:embed="rId5"/>
          <a:stretch>
            <a:fillRect/>
          </a:stretch>
        </p:blipFill>
        <p:spPr>
          <a:xfrm>
            <a:off x="5032653" y="2767846"/>
            <a:ext cx="4564975" cy="4564975"/>
          </a:xfrm>
          <a:prstGeom prst="rect">
            <a:avLst/>
          </a:prstGeom>
        </p:spPr>
      </p:pic>
      <p:pic>
        <p:nvPicPr>
          <p:cNvPr id="14" name="Image 5" descr="preencoded.png"/>
          <p:cNvPicPr>
            <a:picLocks noChangeAspect="1"/>
          </p:cNvPicPr>
          <p:nvPr/>
        </p:nvPicPr>
        <p:blipFill>
          <a:blip r:embed="rId6"/>
          <a:stretch>
            <a:fillRect/>
          </a:stretch>
        </p:blipFill>
        <p:spPr>
          <a:xfrm>
            <a:off x="7743230" y="5868948"/>
            <a:ext cx="318968" cy="39862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390418"/>
          </a:xfrm>
          <a:prstGeom prst="rect">
            <a:avLst/>
          </a:prstGeom>
        </p:spPr>
      </p:pic>
      <p:sp>
        <p:nvSpPr>
          <p:cNvPr id="3" name="Text 0"/>
          <p:cNvSpPr/>
          <p:nvPr/>
        </p:nvSpPr>
        <p:spPr>
          <a:xfrm>
            <a:off x="669250" y="2916436"/>
            <a:ext cx="13291899" cy="1194911"/>
          </a:xfrm>
          <a:prstGeom prst="rect">
            <a:avLst/>
          </a:prstGeom>
          <a:noFill/>
        </p:spPr>
        <p:txBody>
          <a:bodyPr wrap="square" lIns="0" tIns="0" rIns="0" bIns="0" rtlCol="0" anchor="t"/>
          <a:lstStyle/>
          <a:p>
            <a:pPr marL="0" indent="0" algn="l">
              <a:lnSpc>
                <a:spcPts val="4700"/>
              </a:lnSpc>
              <a:buNone/>
            </a:pPr>
            <a:r>
              <a:rPr lang="en-US" sz="3750" dirty="0">
                <a:solidFill>
                  <a:srgbClr val="97B8FF"/>
                </a:solidFill>
                <a:latin typeface="Sora Medium" pitchFamily="34" charset="0"/>
                <a:ea typeface="Sora Medium" pitchFamily="34" charset="-122"/>
                <a:cs typeface="Sora Medium" pitchFamily="34" charset="-120"/>
              </a:rPr>
              <a:t>Future Expansion: Enhanced Accessibility and Functionality</a:t>
            </a:r>
            <a:endParaRPr lang="en-US" sz="3750" dirty="0"/>
          </a:p>
        </p:txBody>
      </p:sp>
      <p:pic>
        <p:nvPicPr>
          <p:cNvPr id="4" name="Image 1" descr="preencoded.png"/>
          <p:cNvPicPr>
            <a:picLocks noChangeAspect="1"/>
          </p:cNvPicPr>
          <p:nvPr/>
        </p:nvPicPr>
        <p:blipFill>
          <a:blip r:embed="rId2"/>
          <a:stretch>
            <a:fillRect/>
          </a:stretch>
        </p:blipFill>
        <p:spPr>
          <a:xfrm>
            <a:off x="669250" y="4431625"/>
            <a:ext cx="478036" cy="478036"/>
          </a:xfrm>
          <a:prstGeom prst="rect">
            <a:avLst/>
          </a:prstGeom>
        </p:spPr>
      </p:pic>
      <p:sp>
        <p:nvSpPr>
          <p:cNvPr id="5" name="Text 1"/>
          <p:cNvSpPr/>
          <p:nvPr/>
        </p:nvSpPr>
        <p:spPr>
          <a:xfrm>
            <a:off x="1338501" y="4398169"/>
            <a:ext cx="2513409" cy="298847"/>
          </a:xfrm>
          <a:prstGeom prst="rect">
            <a:avLst/>
          </a:prstGeom>
          <a:noFill/>
        </p:spPr>
        <p:txBody>
          <a:bodyPr wrap="none" lIns="0" tIns="0" rIns="0" bIns="0" rtlCol="0" anchor="t"/>
          <a:lstStyle/>
          <a:p>
            <a:pPr marL="0" indent="0" algn="l">
              <a:lnSpc>
                <a:spcPts val="2350"/>
              </a:lnSpc>
              <a:buNone/>
            </a:pPr>
            <a:r>
              <a:rPr lang="en-US" sz="1850" dirty="0">
                <a:solidFill>
                  <a:srgbClr val="E0D6DE"/>
                </a:solidFill>
                <a:latin typeface="Sora Medium" pitchFamily="34" charset="0"/>
                <a:ea typeface="Sora Medium" pitchFamily="34" charset="-122"/>
                <a:cs typeface="Sora Medium" pitchFamily="34" charset="-120"/>
              </a:rPr>
              <a:t>Multilingual Support</a:t>
            </a:r>
            <a:endParaRPr lang="en-US" sz="1850" dirty="0"/>
          </a:p>
        </p:txBody>
      </p:sp>
      <p:sp>
        <p:nvSpPr>
          <p:cNvPr id="6" name="Text 2"/>
          <p:cNvSpPr/>
          <p:nvPr/>
        </p:nvSpPr>
        <p:spPr>
          <a:xfrm>
            <a:off x="1338501" y="4811673"/>
            <a:ext cx="12622649" cy="305872"/>
          </a:xfrm>
          <a:prstGeom prst="rect">
            <a:avLst/>
          </a:prstGeom>
          <a:noFill/>
        </p:spPr>
        <p:txBody>
          <a:bodyPr wrap="none" lIns="0" tIns="0" rIns="0" bIns="0" rtlCol="0" anchor="t"/>
          <a:lstStyle/>
          <a:p>
            <a:pPr marL="0" indent="0" algn="l">
              <a:lnSpc>
                <a:spcPts val="2400"/>
              </a:lnSpc>
              <a:buNone/>
            </a:pPr>
            <a:r>
              <a:rPr lang="en-US" sz="15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Ensures accessibility for non-English speakers.</a:t>
            </a:r>
            <a:endParaRPr lang="en-US" sz="1500" dirty="0"/>
          </a:p>
        </p:txBody>
      </p:sp>
      <p:sp>
        <p:nvSpPr>
          <p:cNvPr id="7" name="Shape 3"/>
          <p:cNvSpPr/>
          <p:nvPr/>
        </p:nvSpPr>
        <p:spPr>
          <a:xfrm>
            <a:off x="693063" y="5715119"/>
            <a:ext cx="430173" cy="497086"/>
          </a:xfrm>
          <a:prstGeom prst="roundRect">
            <a:avLst>
              <a:gd name="adj" fmla="val 12754"/>
            </a:avLst>
          </a:prstGeom>
          <a:solidFill>
            <a:srgbClr val="3C3838"/>
          </a:solidFill>
        </p:spPr>
      </p:sp>
      <p:pic>
        <p:nvPicPr>
          <p:cNvPr id="8" name="Image 2" descr="preencoded.png"/>
          <p:cNvPicPr>
            <a:picLocks noChangeAspect="1"/>
          </p:cNvPicPr>
          <p:nvPr/>
        </p:nvPicPr>
        <p:blipFill>
          <a:blip r:embed="rId3"/>
          <a:stretch>
            <a:fillRect/>
          </a:stretch>
        </p:blipFill>
        <p:spPr>
          <a:xfrm>
            <a:off x="669250" y="5724644"/>
            <a:ext cx="478036" cy="478036"/>
          </a:xfrm>
          <a:prstGeom prst="rect">
            <a:avLst/>
          </a:prstGeom>
        </p:spPr>
      </p:pic>
      <p:sp>
        <p:nvSpPr>
          <p:cNvPr id="9" name="Text 4"/>
          <p:cNvSpPr/>
          <p:nvPr/>
        </p:nvSpPr>
        <p:spPr>
          <a:xfrm>
            <a:off x="1338501" y="5691188"/>
            <a:ext cx="2396133" cy="298847"/>
          </a:xfrm>
          <a:prstGeom prst="rect">
            <a:avLst/>
          </a:prstGeom>
          <a:noFill/>
        </p:spPr>
        <p:txBody>
          <a:bodyPr wrap="none" lIns="0" tIns="0" rIns="0" bIns="0" rtlCol="0" anchor="t"/>
          <a:lstStyle/>
          <a:p>
            <a:pPr marL="0" indent="0" algn="l">
              <a:lnSpc>
                <a:spcPts val="2350"/>
              </a:lnSpc>
              <a:buNone/>
            </a:pPr>
            <a:r>
              <a:rPr lang="en-US" sz="1850" dirty="0">
                <a:solidFill>
                  <a:srgbClr val="E0D6DE"/>
                </a:solidFill>
                <a:latin typeface="Sora Medium" pitchFamily="34" charset="0"/>
                <a:ea typeface="Sora Medium" pitchFamily="34" charset="-122"/>
                <a:cs typeface="Sora Medium" pitchFamily="34" charset="-120"/>
              </a:rPr>
              <a:t>Database Migration</a:t>
            </a:r>
            <a:endParaRPr lang="en-US" sz="1850" dirty="0"/>
          </a:p>
        </p:txBody>
      </p:sp>
      <p:sp>
        <p:nvSpPr>
          <p:cNvPr id="10" name="Text 5"/>
          <p:cNvSpPr/>
          <p:nvPr/>
        </p:nvSpPr>
        <p:spPr>
          <a:xfrm>
            <a:off x="1338501" y="6104692"/>
            <a:ext cx="12622649" cy="305872"/>
          </a:xfrm>
          <a:prstGeom prst="rect">
            <a:avLst/>
          </a:prstGeom>
          <a:noFill/>
        </p:spPr>
        <p:txBody>
          <a:bodyPr wrap="none" lIns="0" tIns="0" rIns="0" bIns="0" rtlCol="0" anchor="t"/>
          <a:lstStyle/>
          <a:p>
            <a:pPr marL="0" indent="0" algn="l">
              <a:lnSpc>
                <a:spcPts val="2400"/>
              </a:lnSpc>
              <a:buNone/>
            </a:pPr>
            <a:r>
              <a:rPr lang="en-US" sz="15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Plans to migrate from CSV-based data to a robust database (e.g., PostgreSQL).</a:t>
            </a:r>
            <a:endParaRPr lang="en-US" sz="1500" dirty="0"/>
          </a:p>
        </p:txBody>
      </p:sp>
      <p:pic>
        <p:nvPicPr>
          <p:cNvPr id="11" name="Image 3" descr="preencoded.png"/>
          <p:cNvPicPr>
            <a:picLocks noChangeAspect="1"/>
          </p:cNvPicPr>
          <p:nvPr/>
        </p:nvPicPr>
        <p:blipFill>
          <a:blip r:embed="rId4"/>
          <a:stretch>
            <a:fillRect/>
          </a:stretch>
        </p:blipFill>
        <p:spPr>
          <a:xfrm>
            <a:off x="669250" y="7017663"/>
            <a:ext cx="478036" cy="478036"/>
          </a:xfrm>
          <a:prstGeom prst="rect">
            <a:avLst/>
          </a:prstGeom>
        </p:spPr>
      </p:pic>
      <p:sp>
        <p:nvSpPr>
          <p:cNvPr id="12" name="Text 6"/>
          <p:cNvSpPr/>
          <p:nvPr/>
        </p:nvSpPr>
        <p:spPr>
          <a:xfrm>
            <a:off x="1338501" y="6984206"/>
            <a:ext cx="2390418" cy="298847"/>
          </a:xfrm>
          <a:prstGeom prst="rect">
            <a:avLst/>
          </a:prstGeom>
          <a:noFill/>
        </p:spPr>
        <p:txBody>
          <a:bodyPr wrap="none" lIns="0" tIns="0" rIns="0" bIns="0" rtlCol="0" anchor="t"/>
          <a:lstStyle/>
          <a:p>
            <a:pPr marL="0" indent="0" algn="l">
              <a:lnSpc>
                <a:spcPts val="2350"/>
              </a:lnSpc>
              <a:buNone/>
            </a:pPr>
            <a:r>
              <a:rPr lang="en-US" sz="1850" dirty="0">
                <a:solidFill>
                  <a:srgbClr val="E0D6DE"/>
                </a:solidFill>
                <a:latin typeface="Sora Medium" pitchFamily="34" charset="0"/>
                <a:ea typeface="Sora Medium" pitchFamily="34" charset="-122"/>
                <a:cs typeface="Sora Medium" pitchFamily="34" charset="-120"/>
              </a:rPr>
              <a:t>Cloud Deployment</a:t>
            </a:r>
            <a:endParaRPr lang="en-US" sz="1850" dirty="0"/>
          </a:p>
        </p:txBody>
      </p:sp>
      <p:sp>
        <p:nvSpPr>
          <p:cNvPr id="13" name="Text 7"/>
          <p:cNvSpPr/>
          <p:nvPr/>
        </p:nvSpPr>
        <p:spPr>
          <a:xfrm>
            <a:off x="1338501" y="7397710"/>
            <a:ext cx="12622649" cy="305872"/>
          </a:xfrm>
          <a:prstGeom prst="rect">
            <a:avLst/>
          </a:prstGeom>
          <a:noFill/>
        </p:spPr>
        <p:txBody>
          <a:bodyPr wrap="none" lIns="0" tIns="0" rIns="0" bIns="0" rtlCol="0" anchor="t"/>
          <a:lstStyle/>
          <a:p>
            <a:pPr marL="0" indent="0" algn="l">
              <a:lnSpc>
                <a:spcPts val="2400"/>
              </a:lnSpc>
              <a:buNone/>
            </a:pPr>
            <a:r>
              <a:rPr lang="en-US" sz="1500" dirty="0">
                <a:solidFill>
                  <a:srgbClr val="E0D6DE"/>
                </a:solidFill>
                <a:latin typeface="Noto Sans TC" panose="020B0200000000000000" pitchFamily="34" charset="-120"/>
                <a:ea typeface="Noto Sans TC" panose="020B0200000000000000" pitchFamily="34" charset="-122"/>
                <a:cs typeface="Noto Sans TC" panose="020B0200000000000000" pitchFamily="34" charset="-120"/>
              </a:rPr>
              <a:t>Can be hosted on cloud platforms like AWS, GCP, or Heroku.</a:t>
            </a:r>
            <a:endParaRPr lang="en-US" sz="1500" dirty="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101.xml><?xml version="1.0" encoding="utf-8"?>
<p:tagLst xmlns:p="http://schemas.openxmlformats.org/presentationml/2006/main">
  <p:tag name="KSO_WM_UNIT_ISCONTENTSTITLE" val="0"/>
  <p:tag name="KSO_WM_UNIT_ISNUMDGMTITLE" val="0"/>
  <p:tag name="KSO_WM_UNIT_PRESET_TEXT" val="THANK  YOU"/>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 name="KSO_WM_UNIT_CONTENT_GROUP_TYPE" val="contentchip"/>
</p:tagLst>
</file>

<file path=ppt/tags/tag10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UNIT_TYPE" val="i"/>
  <p:tag name="KSO_WM_UNIT_INDEX" val="3"/>
</p:tagLst>
</file>

<file path=ppt/tags/tag1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UNIT_TYPE" val="i"/>
  <p:tag name="KSO_WM_UNIT_INDEX" val="4"/>
</p:tagLst>
</file>

<file path=ppt/tags/tag1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UNIT_TYPE" val="i"/>
  <p:tag name="KSO_WM_UNIT_INDEX" val="5"/>
</p:tagLst>
</file>

<file path=ppt/tags/tag105.xml><?xml version="1.0" encoding="utf-8"?>
<p:tagLst xmlns:p="http://schemas.openxmlformats.org/presentationml/2006/main">
  <p:tag name="KSO_WM_UNIT_SUBTYPE" val="b"/>
  <p:tag name="KSO_WM_UNIT_PRESET_TEXT" val="Reporter Name: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3.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1"/>
  <p:tag name="KSO_WM_UNIT_LAYERLEVEL" val="1"/>
  <p:tag name="KSO_WM_TAG_VERSION" val="3.0"/>
  <p:tag name="KSO_WM_BEAUTIFY_FLAG" val="#wm#"/>
  <p:tag name="KSO_WM_UNIT_TYPE" val="i"/>
  <p:tag name="KSO_WM_UNIT_INDEX" val="1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2"/>
  <p:tag name="KSO_WM_UNIT_LAYERLEVEL" val="1"/>
  <p:tag name="KSO_WM_TAG_VERSION" val="3.0"/>
  <p:tag name="KSO_WM_BEAUTIFY_FLAG" val="#wm#"/>
  <p:tag name="KSO_WM_UNIT_TYPE" val="i"/>
  <p:tag name="KSO_WM_UNIT_INDEX" val="1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3"/>
  <p:tag name="KSO_WM_UNIT_LAYERLEVEL" val="1"/>
  <p:tag name="KSO_WM_TAG_VERSION" val="3.0"/>
  <p:tag name="KSO_WM_BEAUTIFY_FLAG" val="#wm#"/>
  <p:tag name="KSO_WM_UNIT_TYPE" val="i"/>
  <p:tag name="KSO_WM_UNIT_INDEX" val="13"/>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4"/>
  <p:tag name="KSO_WM_UNIT_LAYERLEVEL" val="1"/>
  <p:tag name="KSO_WM_TAG_VERSION" val="3.0"/>
  <p:tag name="KSO_WM_BEAUTIFY_FLAG" val="#wm#"/>
  <p:tag name="KSO_WM_UNIT_TYPE" val="i"/>
  <p:tag name="KSO_WM_UNIT_INDEX" val="14"/>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5"/>
  <p:tag name="KSO_WM_UNIT_LAYERLEVEL" val="1"/>
  <p:tag name="KSO_WM_TAG_VERSION" val="3.0"/>
  <p:tag name="KSO_WM_BEAUTIFY_FLAG" val="#wm#"/>
  <p:tag name="KSO_WM_UNIT_TYPE" val="i"/>
  <p:tag name="KSO_WM_UNIT_INDEX" val="15"/>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6"/>
  <p:tag name="KSO_WM_UNIT_LAYERLEVEL" val="1"/>
  <p:tag name="KSO_WM_TAG_VERSION" val="3.0"/>
  <p:tag name="KSO_WM_BEAUTIFY_FLAG" val="#wm#"/>
  <p:tag name="KSO_WM_UNIT_TYPE" val="i"/>
  <p:tag name="KSO_WM_UNIT_INDEX" val="16"/>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BEAUTIFY_FLAG" val="#wm#"/>
  <p:tag name="KSO_WM_UNIT_TYPE" val="i"/>
  <p:tag name="KSO_WM_UNIT_INDEX" val="5"/>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3.0"/>
  <p:tag name="KSO_WM_BEAUTIFY_FLAG" val="#wm#"/>
  <p:tag name="KSO_WM_UNIT_TYPE" val="i"/>
  <p:tag name="KSO_WM_UNIT_INDEX" val="7"/>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8"/>
  <p:tag name="KSO_WM_UNIT_LAYERLEVEL" val="1"/>
  <p:tag name="KSO_WM_TAG_VERSION" val="3.0"/>
  <p:tag name="KSO_WM_BEAUTIFY_FLAG" val="#wm#"/>
  <p:tag name="KSO_WM_UNIT_TYPE" val="i"/>
  <p:tag name="KSO_WM_UNIT_INDEX" val="8"/>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CONTENT_GROUP_TYPE" val="titlestyle"/>
  <p:tag name="KSO_WM_UNIT_TYPE" val="i"/>
  <p:tag name="KSO_WM_UNIT_INDEX"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3415"/>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415"/>
</p:tagLst>
</file>

<file path=ppt/tags/tag127.xml><?xml version="1.0" encoding="utf-8"?>
<p:tagLst xmlns:p="http://schemas.openxmlformats.org/presentationml/2006/main">
  <p:tag name="ISLIDE.PICTURE" val="#VCG41N1299926590;"/>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15"/>
  <p:tag name="KSO_WM_TEMPLATE_THUMBS_INDEX" val="1、9"/>
  <p:tag name="KSO_WM_SPECIAL_SOURCE" val="bdnull"/>
</p:tagLst>
</file>

<file path=ppt/tags/tag128.xml><?xml version="1.0" encoding="utf-8"?>
<p:tagLst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3415_7*e*1"/>
  <p:tag name="KSO_WM_TEMPLATE_CATEGORY" val="custom"/>
  <p:tag name="KSO_WM_TEMPLATE_INDEX" val="20233415"/>
  <p:tag name="KSO_WM_UNIT_LAYERLEVEL" val="1"/>
  <p:tag name="KSO_WM_TAG_VERSION" val="3.0"/>
  <p:tag name="KSO_WM_BEAUTIFY_FLAG" val="#wm#"/>
  <p:tag name="KSO_WM_UNIT_CONTENT_GROUP_TYPE" val="contentchip"/>
  <p:tag name="KSO_WM_UNIT_PRESET_TEXT" val="01"/>
</p:tagLst>
</file>

<file path=ppt/tags/tag12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3415_7*a*1"/>
  <p:tag name="KSO_WM_TEMPLATE_CATEGORY" val="custom"/>
  <p:tag name="KSO_WM_TEMPLATE_INDEX" val="20233415"/>
  <p:tag name="KSO_WM_UNIT_LAYERLEVEL" val="1"/>
  <p:tag name="KSO_WM_TAG_VERSION" val="3.0"/>
  <p:tag name="KSO_WM_BEAUTIFY_FLAG" val="#wm#"/>
  <p:tag name="KSO_WM_UNIT_CONTENT_GROUP_TYPE" val="contentchip"/>
  <p:tag name="KSO_WM_UNIT_PRESET_TEXT" val="Your title here"/>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1"/>
  <p:tag name="KSO_WM_UNIT_LAYERLEVEL" val="1"/>
  <p:tag name="KSO_WM_TAG_VERSION" val="3.0"/>
  <p:tag name="KSO_WM_BEAUTIFY_FLAG" val="#wm#"/>
  <p:tag name="KSO_WM_UNIT_TYPE" val="i"/>
  <p:tag name="KSO_WM_UNIT_INDEX" val="11"/>
</p:tagLst>
</file>

<file path=ppt/tags/tag130.xml><?xml version="1.0" encoding="utf-8"?>
<p:tagLst xmlns:p="http://schemas.openxmlformats.org/presentationml/2006/main">
  <p:tag name="KSO_WM_SLIDE_ID" val="custom20233415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415"/>
  <p:tag name="KSO_WM_SLIDE_LAYOUT" val="a_e"/>
  <p:tag name="KSO_WM_SLIDE_LAYOUT_CNT" val="1_1"/>
  <p:tag name="KSO_WM_SLIDE_TYPE" val="sectionTitle"/>
  <p:tag name="KSO_WM_SLIDE_SUBTYPE" val="pureTxt"/>
  <p:tag name="KSO_WM_SLIDE_CONTENT_AREA" val="{&quot;left&quot;:&quot;183.55&quot;,&quot;top&quot;:&quot;51.7&quot;,&quot;width&quot;:&quot;592.9&quot;,&quot;height&quot;:&quot;315.95&quot;}"/>
  <p:tag name="KSO_WM_SPECIAL_SOURCE" val="bdnul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2"/>
  <p:tag name="KSO_WM_UNIT_LAYERLEVEL" val="1"/>
  <p:tag name="KSO_WM_TAG_VERSION" val="3.0"/>
  <p:tag name="KSO_WM_BEAUTIFY_FLAG" val="#wm#"/>
  <p:tag name="KSO_WM_UNIT_TYPE" val="i"/>
  <p:tag name="KSO_WM_UNIT_INDEX" val="1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3"/>
  <p:tag name="KSO_WM_UNIT_LAYERLEVEL" val="1"/>
  <p:tag name="KSO_WM_TAG_VERSION" val="3.0"/>
  <p:tag name="KSO_WM_BEAUTIFY_FLAG" val="#wm#"/>
  <p:tag name="KSO_WM_UNIT_TYPE" val="i"/>
  <p:tag name="KSO_WM_UNIT_INDEX" val="13"/>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4"/>
  <p:tag name="KSO_WM_UNIT_LAYERLEVEL" val="1"/>
  <p:tag name="KSO_WM_TAG_VERSION" val="3.0"/>
  <p:tag name="KSO_WM_BEAUTIFY_FLAG" val="#wm#"/>
  <p:tag name="KSO_WM_UNIT_TYPE" val="i"/>
  <p:tag name="KSO_WM_UNIT_INDEX" val="14"/>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5"/>
  <p:tag name="KSO_WM_UNIT_LAYERLEVEL" val="1"/>
  <p:tag name="KSO_WM_TAG_VERSION" val="3.0"/>
  <p:tag name="KSO_WM_BEAUTIFY_FLAG" val="#wm#"/>
  <p:tag name="KSO_WM_UNIT_TYPE" val="i"/>
  <p:tag name="KSO_WM_UNIT_INDEX" val="15"/>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6"/>
  <p:tag name="KSO_WM_UNIT_LAYERLEVEL" val="1"/>
  <p:tag name="KSO_WM_TAG_VERSION" val="3.0"/>
  <p:tag name="KSO_WM_BEAUTIFY_FLAG" val="#wm#"/>
  <p:tag name="KSO_WM_UNIT_TYPE" val="i"/>
  <p:tag name="KSO_WM_UNIT_INDEX" val="16"/>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BEAUTIFY_FLAG" val="#wm#"/>
  <p:tag name="KSO_WM_UNIT_TYPE" val="i"/>
  <p:tag name="KSO_WM_UNIT_INDEX" val="4"/>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BEAUTIFY_FLAG" val="#wm#"/>
  <p:tag name="KSO_WM_UNIT_TYPE" val="i"/>
  <p:tag name="KSO_WM_UNIT_INDEX" val="5"/>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3.0"/>
  <p:tag name="KSO_WM_BEAUTIFY_FLAG" val="#wm#"/>
  <p:tag name="KSO_WM_UNIT_TYPE" val="i"/>
  <p:tag name="KSO_WM_UNIT_INDEX" val="7"/>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8"/>
  <p:tag name="KSO_WM_UNIT_LAYERLEVEL" val="1"/>
  <p:tag name="KSO_WM_TAG_VERSION" val="3.0"/>
  <p:tag name="KSO_WM_BEAUTIFY_FLAG" val="#wm#"/>
  <p:tag name="KSO_WM_UNIT_TYPE" val="i"/>
  <p:tag name="KSO_WM_UNIT_INDEX" val="8"/>
</p:tagLst>
</file>

<file path=ppt/tags/tag2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10;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
</p:tagLst>
</file>

<file path=ppt/tags/tag2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 name="KSO_WM_UNIT_PRESET_TEXT" val="单击此处添加标题"/>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4"/>
  <p:tag name="KSO_WM_UNIT_LAYERLEVEL" val="1"/>
  <p:tag name="KSO_WM_TAG_VERSION" val="3.0"/>
  <p:tag name="KSO_WM_BEAUTIFY_FLAG" val="#wm#"/>
  <p:tag name="KSO_WM_UNIT_TYPE" val="i"/>
  <p:tag name="KSO_WM_UNIT_INDEX" val="4"/>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1*i*9"/>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6"/>
  <p:tag name="KSO_WM_UNIT_LAYERLEVEL" val="1"/>
  <p:tag name="KSO_WM_TAG_VERSION" val="3.0"/>
  <p:tag name="KSO_WM_BEAUTIFY_FLAG" val="#wm#"/>
  <p:tag name="KSO_WM_UNIT_TYPE" val="i"/>
  <p:tag name="KSO_WM_UNIT_INDEX" val="6"/>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3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Lst>
</file>

<file path=ppt/tags/tag3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
  <p:tag name="KSO_WM_UNIT_ID" val="_3*i*5"/>
  <p:tag name="KSO_WM_UNIT_LAYERLEVEL" val="1"/>
  <p:tag name="KSO_WM_TAG_VERSION" val="3.0"/>
</p:tagLst>
</file>

<file path=ppt/tags/tag3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
  <p:tag name="KSO_WM_UNIT_ID" val="_3*i*7"/>
  <p:tag name="KSO_WM_UNIT_LAYERLEVEL" val="1"/>
  <p:tag name="KSO_WM_TAG_VERSION" val="3.0"/>
</p:tagLst>
</file>

<file path=ppt/tags/tag35.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4.xml><?xml version="1.0" encoding="utf-8"?>
<p:tagLst xmlns:p="http://schemas.openxmlformats.org/presentationml/2006/main">
  <p:tag name="KSO_WM_UNIT_ISCONTENTSTITLE" val="0"/>
  <p:tag name="KSO_WM_UNIT_ISNUMDGMTITLE" val="0"/>
  <p:tag name="KSO_WM_UNIT_PRESET_TEXT" val="Click to add subtitle"/>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 name="KSO_WM_UNIT_CONTENT_GROUP_TYPE" val="contentchip"/>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41.xml><?xml version="1.0" encoding="utf-8"?>
<p:tagLst xmlns:p="http://schemas.openxmlformats.org/presentationml/2006/main">
  <p:tag name="KSO_WM_UNIT_PRESET_TEXT" val="01"/>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 name="KSO_WM_UNIT_CONTENT_GROUP_TYPE" val="contentchip"/>
</p:tagLst>
</file>

<file path=ppt/tags/tag42.xml><?xml version="1.0" encoding="utf-8"?>
<p:tagLst xmlns:p="http://schemas.openxmlformats.org/presentationml/2006/main">
  <p:tag name="KSO_WM_UNIT_ISCONTENTSTITLE" val="0"/>
  <p:tag name="KSO_WM_UNIT_ISNUMDGMTITLE" val="0"/>
  <p:tag name="KSO_WM_UNIT_PRESET_TEXT" val="单击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 name="KSO_WM_UNIT_CONTENT_GROUP_TYPE" val="contentchip"/>
</p:tagLst>
</file>

<file path=ppt/tags/tag4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UNIT_TYPE" val="i"/>
  <p:tag name="KSO_WM_UNIT_INDEX" val="3"/>
</p:tagLst>
</file>

<file path=ppt/tags/tag4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UNIT_TYPE" val="i"/>
  <p:tag name="KSO_WM_UNIT_INDEX" val="4"/>
</p:tagLst>
</file>

<file path=ppt/tags/tag4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
  <p:tag name="KSO_WM_UNIT_LAYERLEVEL" val="1"/>
  <p:tag name="KSO_WM_TAG_VERSION" val="3.0"/>
  <p:tag name="KSO_WM_UNIT_TYPE" val="i"/>
  <p:tag name="KSO_WM_UNIT_INDEX" val="5"/>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5.xml><?xml version="1.0" encoding="utf-8"?>
<p:tagLst xmlns:p="http://schemas.openxmlformats.org/presentationml/2006/main">
  <p:tag name="KSO_WM_UNIT_ISCONTENTSTITLE" val="0"/>
  <p:tag name="KSO_WM_UNIT_ISNUMDGMTITLE" val="0"/>
  <p:tag name="KSO_WM_UNIT_PRESET_TEXT" val="单击此处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 name="KSO_WM_UNIT_CONTENT_GROUP_TYPE" val="contentchip"/>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1"/>
  <p:tag name="KSO_WM_UNIT_LAYERLEVEL" val="1"/>
  <p:tag name="KSO_WM_TAG_VERSION" val="3.0"/>
  <p:tag name="KSO_WM_BEAUTIFY_FLAG" val="#wm#"/>
  <p:tag name="KSO_WM_UNIT_TYPE" val="i"/>
  <p:tag name="KSO_WM_UNIT_INDEX" val="1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2"/>
  <p:tag name="KSO_WM_UNIT_LAYERLEVEL" val="1"/>
  <p:tag name="KSO_WM_TAG_VERSION" val="3.0"/>
  <p:tag name="KSO_WM_BEAUTIFY_FLAG" val="#wm#"/>
  <p:tag name="KSO_WM_UNIT_TYPE" val="i"/>
  <p:tag name="KSO_WM_UNIT_INDEX" val="12"/>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3"/>
  <p:tag name="KSO_WM_UNIT_LAYERLEVEL" val="1"/>
  <p:tag name="KSO_WM_TAG_VERSION" val="3.0"/>
  <p:tag name="KSO_WM_BEAUTIFY_FLAG" val="#wm#"/>
  <p:tag name="KSO_WM_UNIT_TYPE" val="i"/>
  <p:tag name="KSO_WM_UNIT_INDEX" val="13"/>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4"/>
  <p:tag name="KSO_WM_UNIT_LAYERLEVEL" val="1"/>
  <p:tag name="KSO_WM_TAG_VERSION" val="3.0"/>
  <p:tag name="KSO_WM_BEAUTIFY_FLAG" val="#wm#"/>
  <p:tag name="KSO_WM_UNIT_TYPE" val="i"/>
  <p:tag name="KSO_WM_UNIT_INDEX" val="14"/>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5"/>
  <p:tag name="KSO_WM_UNIT_LAYERLEVEL" val="1"/>
  <p:tag name="KSO_WM_TAG_VERSION" val="3.0"/>
  <p:tag name="KSO_WM_BEAUTIFY_FLAG" val="#wm#"/>
  <p:tag name="KSO_WM_UNIT_TYPE" val="i"/>
  <p:tag name="KSO_WM_UNIT_INDEX" val="15"/>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6"/>
  <p:tag name="KSO_WM_UNIT_LAYERLEVEL" val="1"/>
  <p:tag name="KSO_WM_TAG_VERSION" val="3.0"/>
  <p:tag name="KSO_WM_BEAUTIFY_FLAG" val="#wm#"/>
  <p:tag name="KSO_WM_UNIT_TYPE" val="i"/>
  <p:tag name="KSO_WM_UNIT_INDEX" val="16"/>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BEAUTIFY_FLAG" val="#wm#"/>
  <p:tag name="KSO_WM_UNIT_TYPE" val="i"/>
  <p:tag name="KSO_WM_UNIT_INDEX" val="4"/>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5"/>
  <p:tag name="KSO_WM_UNIT_LAYERLEVEL" val="1"/>
  <p:tag name="KSO_WM_TAG_VERSION" val="3.0"/>
  <p:tag name="KSO_WM_BEAUTIFY_FLAG" val="#wm#"/>
  <p:tag name="KSO_WM_UNIT_TYPE" val="i"/>
  <p:tag name="KSO_WM_UNIT_INDEX" val="5"/>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7"/>
  <p:tag name="KSO_WM_UNIT_LAYERLEVEL" val="1"/>
  <p:tag name="KSO_WM_TAG_VERSION" val="3.0"/>
  <p:tag name="KSO_WM_BEAUTIFY_FLAG" val="#wm#"/>
  <p:tag name="KSO_WM_UNIT_TYPE" val="i"/>
  <p:tag name="KSO_WM_UNIT_INDEX" val="7"/>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8"/>
  <p:tag name="KSO_WM_UNIT_LAYERLEVEL" val="1"/>
  <p:tag name="KSO_WM_TAG_VERSION" val="3.0"/>
  <p:tag name="KSO_WM_BEAUTIFY_FLAG" val="#wm#"/>
  <p:tag name="KSO_WM_UNIT_TYPE" val="i"/>
  <p:tag name="KSO_WM_UNIT_INDEX" val="8"/>
</p:tagLst>
</file>

<file path=ppt/tags/tag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0"/>
  <p:tag name="KSO_WM_UNIT_ID" val="_1*i*10"/>
  <p:tag name="KSO_WM_UNIT_LAYERLEVEL" val="1"/>
  <p:tag name="KSO_WM_TAG_VERSION" val="3.0"/>
</p:tagLst>
</file>

<file path=ppt/tags/tag6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 name="KSO_WM_UNIT_PRESET_TEXT" val="单击此处编辑母版文本样式&#10;第二级&#10;第三级&#10;第四级&#10;第五级"/>
</p:tagLst>
</file>

<file path=ppt/tags/tag6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 name="KSO_WM_UNIT_PRESET_TEXT" val="单击此处编辑母版文本样式&#10;第二级&#10;第三级&#10;第四级&#10;第五级"/>
</p:tagLst>
</file>

<file path=ppt/tags/tag62.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 name="KSO_WM_UNIT_CONTENT_GROUP_TYPE" val="titlestyle"/>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2"/>
  <p:tag name="KSO_WM_UNIT_LAYERLEVEL" val="1"/>
  <p:tag name="KSO_WM_TAG_VERSION" val="3.0"/>
  <p:tag name="KSO_WM_BEAUTIFY_FLAG" val="#wm#"/>
  <p:tag name="KSO_WM_UNIT_CONTENT_GROUP_TYPE" val="titlestyle"/>
  <p:tag name="KSO_WM_UNIT_TYPE" val="i"/>
  <p:tag name="KSO_WM_UNIT_INDEX"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1"/>
  <p:tag name="KSO_WM_UNIT_LAYERLEVEL" val="1"/>
  <p:tag name="KSO_WM_TAG_VERSION" val="3.0"/>
  <p:tag name="KSO_WM_BEAUTIFY_FLAG" val="#wm#"/>
  <p:tag name="KSO_WM_UNIT_TYPE" val="i"/>
  <p:tag name="KSO_WM_UNIT_INDEX" val="1"/>
</p:tagLst>
</file>

<file path=ppt/tags/tag6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 name="KSO_WM_UNIT_PRESET_TEXT" val="单击此处编辑母版文本样式&#10;第二级&#10;第三级&#10;第四级&#10;第五级"/>
</p:tagLst>
</file>

<file path=ppt/tags/tag69.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1"/>
  <p:tag name="KSO_WM_UNIT_ID" val="_1*i*11"/>
  <p:tag name="KSO_WM_UNIT_LAYERLEVEL" val="1"/>
  <p:tag name="KSO_WM_TAG_VERSION" val="3.0"/>
</p:tagLst>
</file>

<file path=ppt/tags/tag7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 name="KSO_WM_UNIT_PRESET_TEXT" val="单击此处编辑母版文本样式&#10;第二级&#10;第三级&#10;第四级&#10;第五级"/>
</p:tagLst>
</file>

<file path=ppt/tags/tag71.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72.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 name="KSO_WM_UNIT_CONTENT_GROUP_TYPE" val="titlestyle"/>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2"/>
  <p:tag name="KSO_WM_UNIT_LAYERLEVEL" val="1"/>
  <p:tag name="KSO_WM_TAG_VERSION" val="3.0"/>
  <p:tag name="KSO_WM_BEAUTIFY_FLAG" val="#wm#"/>
  <p:tag name="KSO_WM_UNIT_CONTENT_GROUP_TYPE" val="titlestyle"/>
  <p:tag name="KSO_WM_UNIT_TYPE" val="i"/>
  <p:tag name="KSO_WM_UNIT_INDEX"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1"/>
  <p:tag name="KSO_WM_UNIT_LAYERLEVEL" val="1"/>
  <p:tag name="KSO_WM_TAG_VERSION" val="3.0"/>
  <p:tag name="KSO_WM_BEAUTIFY_FLAG" val="#wm#"/>
  <p:tag name="KSO_WM_UNIT_TYPE" val="i"/>
  <p:tag name="KSO_WM_UNIT_INDEX" val="1"/>
</p:tagLst>
</file>

<file path=ppt/tags/tag78.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 name="KSO_WM_UNIT_CONTENT_GROUP_TYPE" val="titlestyle"/>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2"/>
  <p:tag name="KSO_WM_UNIT_LAYERLEVEL" val="1"/>
  <p:tag name="KSO_WM_TAG_VERSION" val="3.0"/>
  <p:tag name="KSO_WM_BEAUTIFY_FLAG" val="#wm#"/>
  <p:tag name="KSO_WM_UNIT_CONTENT_GROUP_TYPE" val="titlestyle"/>
  <p:tag name="KSO_WM_UNIT_TYPE" val="i"/>
  <p:tag name="KSO_WM_UNIT_INDEX" val="2"/>
</p:tagLst>
</file>

<file path=ppt/tags/tag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2"/>
  <p:tag name="KSO_WM_UNIT_ID" val="_1*i*12"/>
  <p:tag name="KSO_WM_UNIT_LAYERLEVEL" val="1"/>
  <p:tag name="KSO_WM_TAG_VERSION" val="3.0"/>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3.0"/>
  <p:tag name="KSO_WM_BEAUTIFY_FLAG" val="#wm#"/>
  <p:tag name="KSO_WM_UNIT_TYPE" val="i"/>
  <p:tag name="KSO_WM_UNIT_INDEX"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3.0"/>
  <p:tag name="KSO_WM_BEAUTIFY_FLAG" val="#wm#"/>
  <p:tag name="KSO_WM_UNIT_TYPE" val="i"/>
  <p:tag name="KSO_WM_UNIT_INDEX" val="1"/>
</p:tagLst>
</file>

<file path=ppt/tags/tag8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 name="KSO_WM_UNIT_PRESET_TEXT" val="单击此处编辑母版文本样式&#10;第二级&#10;第三级&#10;第四级&#10;第五级"/>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9.xml><?xml version="1.0" encoding="utf-8"?>
<p:tagLst xmlns:p="http://schemas.openxmlformats.org/presentationml/2006/main">
  <p:tag name="KSO_WM_UNIT_SUBTYPE" val="b"/>
  <p:tag name="KSO_WM_UNIT_PRESET_TEXT" val="Reporter Name: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3.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1"/>
  <p:tag name="KSO_WM_UNIT_LAYERLEVEL" val="1"/>
  <p:tag name="KSO_WM_TAG_VERSION" val="3.0"/>
  <p:tag name="KSO_WM_BEAUTIFY_FLAG" val="#wm#"/>
  <p:tag name="KSO_WM_UNIT_TYPE" val="i"/>
  <p:tag name="KSO_WM_UNIT_INDEX" val="1"/>
</p:tagLst>
</file>

<file path=ppt/tags/tag93.xml><?xml version="1.0" encoding="utf-8"?>
<p:tagLst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 name="KSO_WM_UNIT_CONTENT_GROUP_TYPE" val="titlestyle"/>
</p:tagLst>
</file>

<file path=ppt/tags/tag94.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 name="KSO_WM_UNIT_CONTENT_GROUP_TYPE" val="titlestyle"/>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2"/>
  <p:tag name="KSO_WM_UNIT_LAYERLEVEL" val="1"/>
  <p:tag name="KSO_WM_TAG_VERSION" val="3.0"/>
  <p:tag name="KSO_WM_BEAUTIFY_FLAG" val="#wm#"/>
  <p:tag name="KSO_WM_UNIT_CONTENT_GROUP_TYPE" val="titlestyle"/>
  <p:tag name="KSO_WM_UNIT_TYPE" val="i"/>
  <p:tag name="KSO_WM_UNIT_INDEX"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定义 66">
      <a:dk1>
        <a:srgbClr val="000000"/>
      </a:dk1>
      <a:lt1>
        <a:srgbClr val="FFFFFF"/>
      </a:lt1>
      <a:dk2>
        <a:srgbClr val="4C1000"/>
      </a:dk2>
      <a:lt2>
        <a:srgbClr val="FFF4E7"/>
      </a:lt2>
      <a:accent1>
        <a:srgbClr val="FF7427"/>
      </a:accent1>
      <a:accent2>
        <a:srgbClr val="FF732F"/>
      </a:accent2>
      <a:accent3>
        <a:srgbClr val="FFAA3E"/>
      </a:accent3>
      <a:accent4>
        <a:srgbClr val="FAD240"/>
      </a:accent4>
      <a:accent5>
        <a:srgbClr val="38BBFE"/>
      </a:accent5>
      <a:accent6>
        <a:srgbClr val="388EFF"/>
      </a:accent6>
      <a:hlink>
        <a:srgbClr val="0563C1"/>
      </a:hlink>
      <a:folHlink>
        <a:srgbClr val="954F72"/>
      </a:folHlink>
    </a:clrScheme>
    <a:fontScheme name="字体-商务">
      <a:majorFont>
        <a:latin typeface="Inter Bold"/>
        <a:ea typeface="Inter Bold"/>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3974</Words>
  <Application>WPS Presentation</Application>
  <PresentationFormat>On-screen Show (16:9)</PresentationFormat>
  <Paragraphs>138</Paragraphs>
  <Slides>19</Slides>
  <Notes>10</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19</vt:i4>
      </vt:variant>
    </vt:vector>
  </HeadingPairs>
  <TitlesOfParts>
    <vt:vector size="40" baseType="lpstr">
      <vt:lpstr>Arial</vt:lpstr>
      <vt:lpstr>SimSun</vt:lpstr>
      <vt:lpstr>Wingdings</vt:lpstr>
      <vt:lpstr>Sora Medium</vt:lpstr>
      <vt:lpstr>Sora Medium</vt:lpstr>
      <vt:lpstr>Sora Medium</vt:lpstr>
      <vt:lpstr>Noto Sans TC</vt:lpstr>
      <vt:lpstr>Noto Sans TC</vt:lpstr>
      <vt:lpstr>Calibri</vt:lpstr>
      <vt:lpstr>Microsoft YaHei</vt:lpstr>
      <vt:lpstr>Arial Unicode MS</vt:lpstr>
      <vt:lpstr>Cascadia Code</vt:lpstr>
      <vt:lpstr>Cascadia Code SemiBold</vt:lpstr>
      <vt:lpstr>Impact</vt:lpstr>
      <vt:lpstr>思源宋体 CN Heavy</vt:lpstr>
      <vt:lpstr>Wingdings</vt:lpstr>
      <vt:lpstr>Inter</vt:lpstr>
      <vt:lpstr>Segoe Print</vt:lpstr>
      <vt:lpstr>Inter Bold</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USER INTERFACES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Abinandhan Ramesh Kumar</cp:lastModifiedBy>
  <cp:revision>2</cp:revision>
  <dcterms:created xsi:type="dcterms:W3CDTF">2025-03-27T04:59:00Z</dcterms:created>
  <dcterms:modified xsi:type="dcterms:W3CDTF">2025-03-27T06:02:18Z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F4800B1FE9FB472B8EA2FF10342DC931_12</vt:lpwstr>
  </property>
  <property fmtid="{D5CDD505-2E9C-101B-9397-08002B2CF9AE}" pid="3" name="KSOProductBuildVer">
    <vt:lpwstr>1033-12.2.0.20326</vt:lpwstr>
  </property>
</Properties>
</file>